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3"/>
  </p:notesMasterIdLst>
  <p:sldIdLst>
    <p:sldId id="256" r:id="rId3"/>
    <p:sldId id="257" r:id="rId4"/>
    <p:sldId id="277" r:id="rId5"/>
    <p:sldId id="258" r:id="rId6"/>
    <p:sldId id="259" r:id="rId7"/>
    <p:sldId id="260" r:id="rId8"/>
    <p:sldId id="261" r:id="rId9"/>
    <p:sldId id="266" r:id="rId10"/>
    <p:sldId id="278" r:id="rId11"/>
    <p:sldId id="262" r:id="rId12"/>
    <p:sldId id="265" r:id="rId13"/>
    <p:sldId id="263" r:id="rId14"/>
    <p:sldId id="264" r:id="rId15"/>
    <p:sldId id="267" r:id="rId16"/>
    <p:sldId id="268" r:id="rId17"/>
    <p:sldId id="269" r:id="rId18"/>
    <p:sldId id="270" r:id="rId19"/>
    <p:sldId id="271" r:id="rId20"/>
    <p:sldId id="272" r:id="rId21"/>
    <p:sldId id="279" r:id="rId22"/>
    <p:sldId id="282" r:id="rId23"/>
    <p:sldId id="280" r:id="rId24"/>
    <p:sldId id="281" r:id="rId25"/>
    <p:sldId id="273" r:id="rId26"/>
    <p:sldId id="274" r:id="rId27"/>
    <p:sldId id="275" r:id="rId28"/>
    <p:sldId id="284" r:id="rId29"/>
    <p:sldId id="285" r:id="rId30"/>
    <p:sldId id="276"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EC9E0C-2641-4C8C-9A75-2DCD8D5ADD80}">
  <a:tblStyle styleId="{19EC9E0C-2641-4C8C-9A75-2DCD8D5ADD8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C5D02-BC00-411E-B6F8-090C05F541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1498BC-6D4E-40B3-9EB6-915D4A989289}">
      <dgm:prSet/>
      <dgm:spPr/>
      <dgm:t>
        <a:bodyPr/>
        <a:lstStyle/>
        <a:p>
          <a:r>
            <a:rPr lang="en-US" b="1" i="0" dirty="0"/>
            <a:t>Problem in Brief</a:t>
          </a:r>
          <a:endParaRPr lang="en-US" dirty="0"/>
        </a:p>
      </dgm:t>
    </dgm:pt>
    <dgm:pt modelId="{8C8F77EF-A67C-40A5-8808-A4142185F065}" type="parTrans" cxnId="{92908632-9BCA-4154-838A-67924E555131}">
      <dgm:prSet/>
      <dgm:spPr/>
      <dgm:t>
        <a:bodyPr/>
        <a:lstStyle/>
        <a:p>
          <a:endParaRPr lang="en-US"/>
        </a:p>
      </dgm:t>
    </dgm:pt>
    <dgm:pt modelId="{3FC9CD25-30A8-4729-B612-22668863B57D}" type="sibTrans" cxnId="{92908632-9BCA-4154-838A-67924E555131}">
      <dgm:prSet/>
      <dgm:spPr/>
      <dgm:t>
        <a:bodyPr/>
        <a:lstStyle/>
        <a:p>
          <a:endParaRPr lang="en-US"/>
        </a:p>
      </dgm:t>
    </dgm:pt>
    <dgm:pt modelId="{B50C71EB-AB3A-48F5-A935-35C31D5FBF65}">
      <dgm:prSet/>
      <dgm:spPr/>
      <dgm:t>
        <a:bodyPr/>
        <a:lstStyle/>
        <a:p>
          <a:r>
            <a:rPr lang="en-US" b="1" i="0" dirty="0"/>
            <a:t>Project Aim and Objectives</a:t>
          </a:r>
          <a:endParaRPr lang="en-US" dirty="0"/>
        </a:p>
      </dgm:t>
    </dgm:pt>
    <dgm:pt modelId="{54414CC0-CF9C-4AF2-9EE3-30CF87F70AEA}" type="parTrans" cxnId="{532DFA16-83C7-4A3D-A99A-7611CEC0BF04}">
      <dgm:prSet/>
      <dgm:spPr/>
      <dgm:t>
        <a:bodyPr/>
        <a:lstStyle/>
        <a:p>
          <a:endParaRPr lang="en-US"/>
        </a:p>
      </dgm:t>
    </dgm:pt>
    <dgm:pt modelId="{FEDBB89E-43B8-43FF-9C25-E640CE9D9141}" type="sibTrans" cxnId="{532DFA16-83C7-4A3D-A99A-7611CEC0BF04}">
      <dgm:prSet/>
      <dgm:spPr/>
      <dgm:t>
        <a:bodyPr/>
        <a:lstStyle/>
        <a:p>
          <a:endParaRPr lang="en-US"/>
        </a:p>
      </dgm:t>
    </dgm:pt>
    <dgm:pt modelId="{6CFFE9DF-2CCC-414C-952F-249472B2F157}">
      <dgm:prSet/>
      <dgm:spPr/>
      <dgm:t>
        <a:bodyPr/>
        <a:lstStyle/>
        <a:p>
          <a:r>
            <a:rPr lang="en-US" b="1" i="0" dirty="0"/>
            <a:t>Input-Output Diagram</a:t>
          </a:r>
          <a:endParaRPr lang="en-US" dirty="0"/>
        </a:p>
      </dgm:t>
    </dgm:pt>
    <dgm:pt modelId="{E2318EBF-3503-4E8D-AB89-2AFB83F4B417}" type="parTrans" cxnId="{1291B735-8679-4179-95AD-1B66B5926165}">
      <dgm:prSet/>
      <dgm:spPr/>
      <dgm:t>
        <a:bodyPr/>
        <a:lstStyle/>
        <a:p>
          <a:endParaRPr lang="en-US"/>
        </a:p>
      </dgm:t>
    </dgm:pt>
    <dgm:pt modelId="{1DDEBF48-E356-4E08-BBCA-1DF17D036AB1}" type="sibTrans" cxnId="{1291B735-8679-4179-95AD-1B66B5926165}">
      <dgm:prSet/>
      <dgm:spPr/>
      <dgm:t>
        <a:bodyPr/>
        <a:lstStyle/>
        <a:p>
          <a:endParaRPr lang="en-US"/>
        </a:p>
      </dgm:t>
    </dgm:pt>
    <dgm:pt modelId="{4A9C0C5B-13B5-4583-BDA8-C0C4FFBC1D9C}">
      <dgm:prSet/>
      <dgm:spPr/>
      <dgm:t>
        <a:bodyPr/>
        <a:lstStyle/>
        <a:p>
          <a:r>
            <a:rPr lang="en-US" b="1" i="0" dirty="0"/>
            <a:t>3D Diagram and Animation</a:t>
          </a:r>
          <a:endParaRPr lang="en-US" dirty="0"/>
        </a:p>
      </dgm:t>
    </dgm:pt>
    <dgm:pt modelId="{62E5D032-C974-4150-9BA9-098B6C29E04B}" type="parTrans" cxnId="{FCD7D174-3EBD-41B2-8DF9-2D1719C4E37D}">
      <dgm:prSet/>
      <dgm:spPr/>
      <dgm:t>
        <a:bodyPr/>
        <a:lstStyle/>
        <a:p>
          <a:endParaRPr lang="en-US"/>
        </a:p>
      </dgm:t>
    </dgm:pt>
    <dgm:pt modelId="{52627A13-63A8-43AA-AA6C-1881F1B1E670}" type="sibTrans" cxnId="{FCD7D174-3EBD-41B2-8DF9-2D1719C4E37D}">
      <dgm:prSet/>
      <dgm:spPr/>
      <dgm:t>
        <a:bodyPr/>
        <a:lstStyle/>
        <a:p>
          <a:endParaRPr lang="en-US"/>
        </a:p>
      </dgm:t>
    </dgm:pt>
    <dgm:pt modelId="{BC04F4B0-A1E0-4528-AF14-A89C33C97ADE}">
      <dgm:prSet/>
      <dgm:spPr/>
      <dgm:t>
        <a:bodyPr/>
        <a:lstStyle/>
        <a:p>
          <a:r>
            <a:rPr lang="en-US" b="1" i="0"/>
            <a:t>Schematic Diagram of the System</a:t>
          </a:r>
          <a:endParaRPr lang="en-US"/>
        </a:p>
      </dgm:t>
    </dgm:pt>
    <dgm:pt modelId="{7BAAC121-A7BB-405F-9F02-F39439714ED0}" type="parTrans" cxnId="{6EA01E9F-C465-4E66-B365-58DBF636FE0A}">
      <dgm:prSet/>
      <dgm:spPr/>
      <dgm:t>
        <a:bodyPr/>
        <a:lstStyle/>
        <a:p>
          <a:endParaRPr lang="en-US"/>
        </a:p>
      </dgm:t>
    </dgm:pt>
    <dgm:pt modelId="{525CA307-1D31-4D80-AB3D-A9D028494246}" type="sibTrans" cxnId="{6EA01E9F-C465-4E66-B365-58DBF636FE0A}">
      <dgm:prSet/>
      <dgm:spPr/>
      <dgm:t>
        <a:bodyPr/>
        <a:lstStyle/>
        <a:p>
          <a:endParaRPr lang="en-US"/>
        </a:p>
      </dgm:t>
    </dgm:pt>
    <dgm:pt modelId="{6DD45A4B-0AB2-4F3F-9CF7-7AF62B07574A}">
      <dgm:prSet/>
      <dgm:spPr/>
      <dgm:t>
        <a:bodyPr/>
        <a:lstStyle/>
        <a:p>
          <a:r>
            <a:rPr lang="en-US" b="1" i="0"/>
            <a:t>PCB Design</a:t>
          </a:r>
          <a:endParaRPr lang="en-US"/>
        </a:p>
      </dgm:t>
    </dgm:pt>
    <dgm:pt modelId="{B694E291-A611-4C2C-923B-6B62AA221287}" type="parTrans" cxnId="{F6B189A0-73EC-41A1-A9CE-0CDC5C9538BE}">
      <dgm:prSet/>
      <dgm:spPr/>
      <dgm:t>
        <a:bodyPr/>
        <a:lstStyle/>
        <a:p>
          <a:endParaRPr lang="en-US"/>
        </a:p>
      </dgm:t>
    </dgm:pt>
    <dgm:pt modelId="{9649439C-9973-4449-B6A0-8949FF9DFD40}" type="sibTrans" cxnId="{F6B189A0-73EC-41A1-A9CE-0CDC5C9538BE}">
      <dgm:prSet/>
      <dgm:spPr/>
      <dgm:t>
        <a:bodyPr/>
        <a:lstStyle/>
        <a:p>
          <a:endParaRPr lang="en-US"/>
        </a:p>
      </dgm:t>
    </dgm:pt>
    <dgm:pt modelId="{90D144B3-1041-44DC-81B8-D2E6C9058091}">
      <dgm:prSet/>
      <dgm:spPr/>
      <dgm:t>
        <a:bodyPr/>
        <a:lstStyle/>
        <a:p>
          <a:r>
            <a:rPr lang="en-US" b="1" i="0"/>
            <a:t>Resources Used</a:t>
          </a:r>
          <a:endParaRPr lang="en-US"/>
        </a:p>
      </dgm:t>
    </dgm:pt>
    <dgm:pt modelId="{C8A75CA8-0915-4410-BCFD-D6695320E732}" type="parTrans" cxnId="{423D1F10-D9AA-41D8-9E8B-7DFAC1712071}">
      <dgm:prSet/>
      <dgm:spPr/>
      <dgm:t>
        <a:bodyPr/>
        <a:lstStyle/>
        <a:p>
          <a:endParaRPr lang="en-US"/>
        </a:p>
      </dgm:t>
    </dgm:pt>
    <dgm:pt modelId="{D7A6DD93-C60B-4B61-86C5-63B416B3028E}" type="sibTrans" cxnId="{423D1F10-D9AA-41D8-9E8B-7DFAC1712071}">
      <dgm:prSet/>
      <dgm:spPr/>
      <dgm:t>
        <a:bodyPr/>
        <a:lstStyle/>
        <a:p>
          <a:endParaRPr lang="en-US"/>
        </a:p>
      </dgm:t>
    </dgm:pt>
    <dgm:pt modelId="{1D6CD987-6C92-4340-8C45-5293231318BD}">
      <dgm:prSet/>
      <dgm:spPr/>
      <dgm:t>
        <a:bodyPr/>
        <a:lstStyle/>
        <a:p>
          <a:r>
            <a:rPr lang="en-US" b="1" i="0"/>
            <a:t>Total Cost</a:t>
          </a:r>
          <a:endParaRPr lang="en-US"/>
        </a:p>
      </dgm:t>
    </dgm:pt>
    <dgm:pt modelId="{16D4E2E2-3F1C-4960-A282-3D38039634F7}" type="parTrans" cxnId="{C8A93163-2480-4697-A321-53DF9A22E79D}">
      <dgm:prSet/>
      <dgm:spPr/>
      <dgm:t>
        <a:bodyPr/>
        <a:lstStyle/>
        <a:p>
          <a:endParaRPr lang="en-US"/>
        </a:p>
      </dgm:t>
    </dgm:pt>
    <dgm:pt modelId="{BCC75E5F-1F4D-413B-87F3-8212C5628D0C}" type="sibTrans" cxnId="{C8A93163-2480-4697-A321-53DF9A22E79D}">
      <dgm:prSet/>
      <dgm:spPr/>
      <dgm:t>
        <a:bodyPr/>
        <a:lstStyle/>
        <a:p>
          <a:endParaRPr lang="en-US"/>
        </a:p>
      </dgm:t>
    </dgm:pt>
    <dgm:pt modelId="{44794494-3A16-402B-8C17-51A368479075}">
      <dgm:prSet/>
      <dgm:spPr/>
      <dgm:t>
        <a:bodyPr/>
        <a:lstStyle/>
        <a:p>
          <a:r>
            <a:rPr lang="en-US" b="1" i="0"/>
            <a:t>Test and Implementation</a:t>
          </a:r>
          <a:endParaRPr lang="en-US"/>
        </a:p>
      </dgm:t>
    </dgm:pt>
    <dgm:pt modelId="{1DD3041E-A42C-4CDA-9AD2-B5586D90A939}" type="parTrans" cxnId="{0DDF085A-7E80-4D8E-A992-30F0EB41B93E}">
      <dgm:prSet/>
      <dgm:spPr/>
      <dgm:t>
        <a:bodyPr/>
        <a:lstStyle/>
        <a:p>
          <a:endParaRPr lang="en-US"/>
        </a:p>
      </dgm:t>
    </dgm:pt>
    <dgm:pt modelId="{B58B8165-8FF1-4024-8003-2516BE601E17}" type="sibTrans" cxnId="{0DDF085A-7E80-4D8E-A992-30F0EB41B93E}">
      <dgm:prSet/>
      <dgm:spPr/>
      <dgm:t>
        <a:bodyPr/>
        <a:lstStyle/>
        <a:p>
          <a:endParaRPr lang="en-US"/>
        </a:p>
      </dgm:t>
    </dgm:pt>
    <dgm:pt modelId="{17A83130-7648-49DE-80A5-6E99DB1D4F33}">
      <dgm:prSet/>
      <dgm:spPr/>
      <dgm:t>
        <a:bodyPr/>
        <a:lstStyle/>
        <a:p>
          <a:r>
            <a:rPr lang="en-US" b="1" i="0"/>
            <a:t>Individual Contribution</a:t>
          </a:r>
          <a:endParaRPr lang="en-US"/>
        </a:p>
      </dgm:t>
    </dgm:pt>
    <dgm:pt modelId="{40B1745C-9E83-4652-9243-B8FCFCE7DDFC}" type="parTrans" cxnId="{168AA134-D77D-449B-85A2-A6B7209F7999}">
      <dgm:prSet/>
      <dgm:spPr/>
      <dgm:t>
        <a:bodyPr/>
        <a:lstStyle/>
        <a:p>
          <a:endParaRPr lang="en-US"/>
        </a:p>
      </dgm:t>
    </dgm:pt>
    <dgm:pt modelId="{2EBB135F-6AEF-4988-B4FA-4058949D2143}" type="sibTrans" cxnId="{168AA134-D77D-449B-85A2-A6B7209F7999}">
      <dgm:prSet/>
      <dgm:spPr/>
      <dgm:t>
        <a:bodyPr/>
        <a:lstStyle/>
        <a:p>
          <a:endParaRPr lang="en-US"/>
        </a:p>
      </dgm:t>
    </dgm:pt>
    <dgm:pt modelId="{250493A4-1B1F-402A-8F1C-A82807BC246D}">
      <dgm:prSet/>
      <dgm:spPr/>
      <dgm:t>
        <a:bodyPr/>
        <a:lstStyle/>
        <a:p>
          <a:r>
            <a:rPr lang="en-US" b="1" dirty="0"/>
            <a:t>Introduction</a:t>
          </a:r>
        </a:p>
      </dgm:t>
    </dgm:pt>
    <dgm:pt modelId="{17E0385F-317F-4CAB-A70F-567D25D2AD5B}" type="parTrans" cxnId="{E8DB23B1-E42A-4DEC-9C85-E08FAC8A7CFD}">
      <dgm:prSet/>
      <dgm:spPr/>
      <dgm:t>
        <a:bodyPr/>
        <a:lstStyle/>
        <a:p>
          <a:endParaRPr lang="en-US"/>
        </a:p>
      </dgm:t>
    </dgm:pt>
    <dgm:pt modelId="{C2F66327-DBF6-4A7B-9751-8915EC0354D2}" type="sibTrans" cxnId="{E8DB23B1-E42A-4DEC-9C85-E08FAC8A7CFD}">
      <dgm:prSet/>
      <dgm:spPr/>
      <dgm:t>
        <a:bodyPr/>
        <a:lstStyle/>
        <a:p>
          <a:endParaRPr lang="en-US"/>
        </a:p>
      </dgm:t>
    </dgm:pt>
    <dgm:pt modelId="{389290ED-F2FD-4175-BF81-884BE2ACF74B}" type="pres">
      <dgm:prSet presAssocID="{310C5D02-BC00-411E-B6F8-090C05F541FF}" presName="linear" presStyleCnt="0">
        <dgm:presLayoutVars>
          <dgm:animLvl val="lvl"/>
          <dgm:resizeHandles val="exact"/>
        </dgm:presLayoutVars>
      </dgm:prSet>
      <dgm:spPr/>
    </dgm:pt>
    <dgm:pt modelId="{732D0097-F2A6-4940-9322-95326B3E5F9C}" type="pres">
      <dgm:prSet presAssocID="{250493A4-1B1F-402A-8F1C-A82807BC246D}" presName="parentText" presStyleLbl="node1" presStyleIdx="0" presStyleCnt="11">
        <dgm:presLayoutVars>
          <dgm:chMax val="0"/>
          <dgm:bulletEnabled val="1"/>
        </dgm:presLayoutVars>
      </dgm:prSet>
      <dgm:spPr/>
    </dgm:pt>
    <dgm:pt modelId="{FFABF7C1-D3C1-4DBF-B6E9-EF33FE72DE01}" type="pres">
      <dgm:prSet presAssocID="{C2F66327-DBF6-4A7B-9751-8915EC0354D2}" presName="spacer" presStyleCnt="0"/>
      <dgm:spPr/>
    </dgm:pt>
    <dgm:pt modelId="{684631A7-F361-4D4B-B33E-F9F078E98375}" type="pres">
      <dgm:prSet presAssocID="{061498BC-6D4E-40B3-9EB6-915D4A989289}" presName="parentText" presStyleLbl="node1" presStyleIdx="1" presStyleCnt="11">
        <dgm:presLayoutVars>
          <dgm:chMax val="0"/>
          <dgm:bulletEnabled val="1"/>
        </dgm:presLayoutVars>
      </dgm:prSet>
      <dgm:spPr/>
    </dgm:pt>
    <dgm:pt modelId="{CF433E6F-906B-497E-B23D-563D3F82E9E4}" type="pres">
      <dgm:prSet presAssocID="{3FC9CD25-30A8-4729-B612-22668863B57D}" presName="spacer" presStyleCnt="0"/>
      <dgm:spPr/>
    </dgm:pt>
    <dgm:pt modelId="{CDA6591D-22B6-41B1-91F4-24C0EAD55B3D}" type="pres">
      <dgm:prSet presAssocID="{B50C71EB-AB3A-48F5-A935-35C31D5FBF65}" presName="parentText" presStyleLbl="node1" presStyleIdx="2" presStyleCnt="11">
        <dgm:presLayoutVars>
          <dgm:chMax val="0"/>
          <dgm:bulletEnabled val="1"/>
        </dgm:presLayoutVars>
      </dgm:prSet>
      <dgm:spPr/>
    </dgm:pt>
    <dgm:pt modelId="{9EDDC78B-7796-447D-A0F8-2EBD6713D024}" type="pres">
      <dgm:prSet presAssocID="{FEDBB89E-43B8-43FF-9C25-E640CE9D9141}" presName="spacer" presStyleCnt="0"/>
      <dgm:spPr/>
    </dgm:pt>
    <dgm:pt modelId="{9AF2B8F2-D4F4-4C77-92FD-18B9A85B62D8}" type="pres">
      <dgm:prSet presAssocID="{6CFFE9DF-2CCC-414C-952F-249472B2F157}" presName="parentText" presStyleLbl="node1" presStyleIdx="3" presStyleCnt="11">
        <dgm:presLayoutVars>
          <dgm:chMax val="0"/>
          <dgm:bulletEnabled val="1"/>
        </dgm:presLayoutVars>
      </dgm:prSet>
      <dgm:spPr/>
    </dgm:pt>
    <dgm:pt modelId="{B0D3424D-A2CC-4246-B1CF-6A5A11D3C831}" type="pres">
      <dgm:prSet presAssocID="{1DDEBF48-E356-4E08-BBCA-1DF17D036AB1}" presName="spacer" presStyleCnt="0"/>
      <dgm:spPr/>
    </dgm:pt>
    <dgm:pt modelId="{01A73B63-15F3-4AD1-BFE6-05F3CF97FB5B}" type="pres">
      <dgm:prSet presAssocID="{4A9C0C5B-13B5-4583-BDA8-C0C4FFBC1D9C}" presName="parentText" presStyleLbl="node1" presStyleIdx="4" presStyleCnt="11">
        <dgm:presLayoutVars>
          <dgm:chMax val="0"/>
          <dgm:bulletEnabled val="1"/>
        </dgm:presLayoutVars>
      </dgm:prSet>
      <dgm:spPr/>
    </dgm:pt>
    <dgm:pt modelId="{D52542C5-AED4-41AB-9A7E-5DA94799B75B}" type="pres">
      <dgm:prSet presAssocID="{52627A13-63A8-43AA-AA6C-1881F1B1E670}" presName="spacer" presStyleCnt="0"/>
      <dgm:spPr/>
    </dgm:pt>
    <dgm:pt modelId="{4D63BB3F-5777-49A7-9EFE-E62D1710CD3D}" type="pres">
      <dgm:prSet presAssocID="{BC04F4B0-A1E0-4528-AF14-A89C33C97ADE}" presName="parentText" presStyleLbl="node1" presStyleIdx="5" presStyleCnt="11">
        <dgm:presLayoutVars>
          <dgm:chMax val="0"/>
          <dgm:bulletEnabled val="1"/>
        </dgm:presLayoutVars>
      </dgm:prSet>
      <dgm:spPr/>
    </dgm:pt>
    <dgm:pt modelId="{4E7AF848-6DB1-415C-A6E8-A6B23452232D}" type="pres">
      <dgm:prSet presAssocID="{525CA307-1D31-4D80-AB3D-A9D028494246}" presName="spacer" presStyleCnt="0"/>
      <dgm:spPr/>
    </dgm:pt>
    <dgm:pt modelId="{00DA67DC-E4E2-4806-923B-CA06E96CB6E4}" type="pres">
      <dgm:prSet presAssocID="{6DD45A4B-0AB2-4F3F-9CF7-7AF62B07574A}" presName="parentText" presStyleLbl="node1" presStyleIdx="6" presStyleCnt="11">
        <dgm:presLayoutVars>
          <dgm:chMax val="0"/>
          <dgm:bulletEnabled val="1"/>
        </dgm:presLayoutVars>
      </dgm:prSet>
      <dgm:spPr/>
    </dgm:pt>
    <dgm:pt modelId="{1CC33928-6413-4D12-BE39-FAC2CB0F043F}" type="pres">
      <dgm:prSet presAssocID="{9649439C-9973-4449-B6A0-8949FF9DFD40}" presName="spacer" presStyleCnt="0"/>
      <dgm:spPr/>
    </dgm:pt>
    <dgm:pt modelId="{5CE37BB4-A0DD-4BBB-925D-3FA31628B536}" type="pres">
      <dgm:prSet presAssocID="{90D144B3-1041-44DC-81B8-D2E6C9058091}" presName="parentText" presStyleLbl="node1" presStyleIdx="7" presStyleCnt="11">
        <dgm:presLayoutVars>
          <dgm:chMax val="0"/>
          <dgm:bulletEnabled val="1"/>
        </dgm:presLayoutVars>
      </dgm:prSet>
      <dgm:spPr/>
    </dgm:pt>
    <dgm:pt modelId="{6854CE7B-FD85-4A41-B57B-DE6FD7D8C3ED}" type="pres">
      <dgm:prSet presAssocID="{D7A6DD93-C60B-4B61-86C5-63B416B3028E}" presName="spacer" presStyleCnt="0"/>
      <dgm:spPr/>
    </dgm:pt>
    <dgm:pt modelId="{D021EF25-F36F-4B56-A79F-5E40625E5FFB}" type="pres">
      <dgm:prSet presAssocID="{1D6CD987-6C92-4340-8C45-5293231318BD}" presName="parentText" presStyleLbl="node1" presStyleIdx="8" presStyleCnt="11">
        <dgm:presLayoutVars>
          <dgm:chMax val="0"/>
          <dgm:bulletEnabled val="1"/>
        </dgm:presLayoutVars>
      </dgm:prSet>
      <dgm:spPr/>
    </dgm:pt>
    <dgm:pt modelId="{27C93EAD-741B-4769-AD43-97D00DD6EFE1}" type="pres">
      <dgm:prSet presAssocID="{BCC75E5F-1F4D-413B-87F3-8212C5628D0C}" presName="spacer" presStyleCnt="0"/>
      <dgm:spPr/>
    </dgm:pt>
    <dgm:pt modelId="{ECD62D6D-8780-440B-9D2B-1C37030E800F}" type="pres">
      <dgm:prSet presAssocID="{44794494-3A16-402B-8C17-51A368479075}" presName="parentText" presStyleLbl="node1" presStyleIdx="9" presStyleCnt="11">
        <dgm:presLayoutVars>
          <dgm:chMax val="0"/>
          <dgm:bulletEnabled val="1"/>
        </dgm:presLayoutVars>
      </dgm:prSet>
      <dgm:spPr/>
    </dgm:pt>
    <dgm:pt modelId="{523A3370-D178-443D-855B-F1D6E3B289B6}" type="pres">
      <dgm:prSet presAssocID="{B58B8165-8FF1-4024-8003-2516BE601E17}" presName="spacer" presStyleCnt="0"/>
      <dgm:spPr/>
    </dgm:pt>
    <dgm:pt modelId="{4FFC5CB8-9EC1-4922-9FB9-1B93021BBE94}" type="pres">
      <dgm:prSet presAssocID="{17A83130-7648-49DE-80A5-6E99DB1D4F33}" presName="parentText" presStyleLbl="node1" presStyleIdx="10" presStyleCnt="11">
        <dgm:presLayoutVars>
          <dgm:chMax val="0"/>
          <dgm:bulletEnabled val="1"/>
        </dgm:presLayoutVars>
      </dgm:prSet>
      <dgm:spPr/>
    </dgm:pt>
  </dgm:ptLst>
  <dgm:cxnLst>
    <dgm:cxn modelId="{423D1F10-D9AA-41D8-9E8B-7DFAC1712071}" srcId="{310C5D02-BC00-411E-B6F8-090C05F541FF}" destId="{90D144B3-1041-44DC-81B8-D2E6C9058091}" srcOrd="7" destOrd="0" parTransId="{C8A75CA8-0915-4410-BCFD-D6695320E732}" sibTransId="{D7A6DD93-C60B-4B61-86C5-63B416B3028E}"/>
    <dgm:cxn modelId="{BF762915-8FB2-4584-982F-5F1A0200C01F}" type="presOf" srcId="{90D144B3-1041-44DC-81B8-D2E6C9058091}" destId="{5CE37BB4-A0DD-4BBB-925D-3FA31628B536}" srcOrd="0" destOrd="0" presId="urn:microsoft.com/office/officeart/2005/8/layout/vList2"/>
    <dgm:cxn modelId="{7534E915-80C0-4457-B040-FB95FA2D6D8F}" type="presOf" srcId="{6CFFE9DF-2CCC-414C-952F-249472B2F157}" destId="{9AF2B8F2-D4F4-4C77-92FD-18B9A85B62D8}" srcOrd="0" destOrd="0" presId="urn:microsoft.com/office/officeart/2005/8/layout/vList2"/>
    <dgm:cxn modelId="{532DFA16-83C7-4A3D-A99A-7611CEC0BF04}" srcId="{310C5D02-BC00-411E-B6F8-090C05F541FF}" destId="{B50C71EB-AB3A-48F5-A935-35C31D5FBF65}" srcOrd="2" destOrd="0" parTransId="{54414CC0-CF9C-4AF2-9EE3-30CF87F70AEA}" sibTransId="{FEDBB89E-43B8-43FF-9C25-E640CE9D9141}"/>
    <dgm:cxn modelId="{96A1611C-6376-4FE0-8195-8BCE4E18C1BD}" type="presOf" srcId="{B50C71EB-AB3A-48F5-A935-35C31D5FBF65}" destId="{CDA6591D-22B6-41B1-91F4-24C0EAD55B3D}" srcOrd="0" destOrd="0" presId="urn:microsoft.com/office/officeart/2005/8/layout/vList2"/>
    <dgm:cxn modelId="{2FB0BD1C-EE04-44A0-A41B-A0D2D53E2F31}" type="presOf" srcId="{250493A4-1B1F-402A-8F1C-A82807BC246D}" destId="{732D0097-F2A6-4940-9322-95326B3E5F9C}" srcOrd="0" destOrd="0" presId="urn:microsoft.com/office/officeart/2005/8/layout/vList2"/>
    <dgm:cxn modelId="{92908632-9BCA-4154-838A-67924E555131}" srcId="{310C5D02-BC00-411E-B6F8-090C05F541FF}" destId="{061498BC-6D4E-40B3-9EB6-915D4A989289}" srcOrd="1" destOrd="0" parTransId="{8C8F77EF-A67C-40A5-8808-A4142185F065}" sibTransId="{3FC9CD25-30A8-4729-B612-22668863B57D}"/>
    <dgm:cxn modelId="{168AA134-D77D-449B-85A2-A6B7209F7999}" srcId="{310C5D02-BC00-411E-B6F8-090C05F541FF}" destId="{17A83130-7648-49DE-80A5-6E99DB1D4F33}" srcOrd="10" destOrd="0" parTransId="{40B1745C-9E83-4652-9243-B8FCFCE7DDFC}" sibTransId="{2EBB135F-6AEF-4988-B4FA-4058949D2143}"/>
    <dgm:cxn modelId="{1291B735-8679-4179-95AD-1B66B5926165}" srcId="{310C5D02-BC00-411E-B6F8-090C05F541FF}" destId="{6CFFE9DF-2CCC-414C-952F-249472B2F157}" srcOrd="3" destOrd="0" parTransId="{E2318EBF-3503-4E8D-AB89-2AFB83F4B417}" sibTransId="{1DDEBF48-E356-4E08-BBCA-1DF17D036AB1}"/>
    <dgm:cxn modelId="{C8A93163-2480-4697-A321-53DF9A22E79D}" srcId="{310C5D02-BC00-411E-B6F8-090C05F541FF}" destId="{1D6CD987-6C92-4340-8C45-5293231318BD}" srcOrd="8" destOrd="0" parTransId="{16D4E2E2-3F1C-4960-A282-3D38039634F7}" sibTransId="{BCC75E5F-1F4D-413B-87F3-8212C5628D0C}"/>
    <dgm:cxn modelId="{6C059866-B536-43DE-A8C3-ECB114A0E042}" type="presOf" srcId="{17A83130-7648-49DE-80A5-6E99DB1D4F33}" destId="{4FFC5CB8-9EC1-4922-9FB9-1B93021BBE94}" srcOrd="0" destOrd="0" presId="urn:microsoft.com/office/officeart/2005/8/layout/vList2"/>
    <dgm:cxn modelId="{FCD7D174-3EBD-41B2-8DF9-2D1719C4E37D}" srcId="{310C5D02-BC00-411E-B6F8-090C05F541FF}" destId="{4A9C0C5B-13B5-4583-BDA8-C0C4FFBC1D9C}" srcOrd="4" destOrd="0" parTransId="{62E5D032-C974-4150-9BA9-098B6C29E04B}" sibTransId="{52627A13-63A8-43AA-AA6C-1881F1B1E670}"/>
    <dgm:cxn modelId="{0DDF085A-7E80-4D8E-A992-30F0EB41B93E}" srcId="{310C5D02-BC00-411E-B6F8-090C05F541FF}" destId="{44794494-3A16-402B-8C17-51A368479075}" srcOrd="9" destOrd="0" parTransId="{1DD3041E-A42C-4CDA-9AD2-B5586D90A939}" sibTransId="{B58B8165-8FF1-4024-8003-2516BE601E17}"/>
    <dgm:cxn modelId="{69731B85-8D2F-4174-A8AE-478ADDDA160A}" type="presOf" srcId="{1D6CD987-6C92-4340-8C45-5293231318BD}" destId="{D021EF25-F36F-4B56-A79F-5E40625E5FFB}" srcOrd="0" destOrd="0" presId="urn:microsoft.com/office/officeart/2005/8/layout/vList2"/>
    <dgm:cxn modelId="{167CFD87-82E9-4BCC-A077-DE890022D546}" type="presOf" srcId="{4A9C0C5B-13B5-4583-BDA8-C0C4FFBC1D9C}" destId="{01A73B63-15F3-4AD1-BFE6-05F3CF97FB5B}" srcOrd="0" destOrd="0" presId="urn:microsoft.com/office/officeart/2005/8/layout/vList2"/>
    <dgm:cxn modelId="{E8492D8B-1B4E-48D0-9A38-27F18B810594}" type="presOf" srcId="{BC04F4B0-A1E0-4528-AF14-A89C33C97ADE}" destId="{4D63BB3F-5777-49A7-9EFE-E62D1710CD3D}" srcOrd="0" destOrd="0" presId="urn:microsoft.com/office/officeart/2005/8/layout/vList2"/>
    <dgm:cxn modelId="{6EA01E9F-C465-4E66-B365-58DBF636FE0A}" srcId="{310C5D02-BC00-411E-B6F8-090C05F541FF}" destId="{BC04F4B0-A1E0-4528-AF14-A89C33C97ADE}" srcOrd="5" destOrd="0" parTransId="{7BAAC121-A7BB-405F-9F02-F39439714ED0}" sibTransId="{525CA307-1D31-4D80-AB3D-A9D028494246}"/>
    <dgm:cxn modelId="{F6B189A0-73EC-41A1-A9CE-0CDC5C9538BE}" srcId="{310C5D02-BC00-411E-B6F8-090C05F541FF}" destId="{6DD45A4B-0AB2-4F3F-9CF7-7AF62B07574A}" srcOrd="6" destOrd="0" parTransId="{B694E291-A611-4C2C-923B-6B62AA221287}" sibTransId="{9649439C-9973-4449-B6A0-8949FF9DFD40}"/>
    <dgm:cxn modelId="{E8DB23B1-E42A-4DEC-9C85-E08FAC8A7CFD}" srcId="{310C5D02-BC00-411E-B6F8-090C05F541FF}" destId="{250493A4-1B1F-402A-8F1C-A82807BC246D}" srcOrd="0" destOrd="0" parTransId="{17E0385F-317F-4CAB-A70F-567D25D2AD5B}" sibTransId="{C2F66327-DBF6-4A7B-9751-8915EC0354D2}"/>
    <dgm:cxn modelId="{B352D9CB-D7D2-481F-9A28-F8C79692F03E}" type="presOf" srcId="{44794494-3A16-402B-8C17-51A368479075}" destId="{ECD62D6D-8780-440B-9D2B-1C37030E800F}" srcOrd="0" destOrd="0" presId="urn:microsoft.com/office/officeart/2005/8/layout/vList2"/>
    <dgm:cxn modelId="{66E200DE-0E70-4A79-9A54-637001BE5B19}" type="presOf" srcId="{6DD45A4B-0AB2-4F3F-9CF7-7AF62B07574A}" destId="{00DA67DC-E4E2-4806-923B-CA06E96CB6E4}" srcOrd="0" destOrd="0" presId="urn:microsoft.com/office/officeart/2005/8/layout/vList2"/>
    <dgm:cxn modelId="{9B5905E5-14D4-4D1A-9407-B7D24CCC0E08}" type="presOf" srcId="{061498BC-6D4E-40B3-9EB6-915D4A989289}" destId="{684631A7-F361-4D4B-B33E-F9F078E98375}" srcOrd="0" destOrd="0" presId="urn:microsoft.com/office/officeart/2005/8/layout/vList2"/>
    <dgm:cxn modelId="{4554C3F4-C25D-4FE6-86FD-CF5EE5D17D56}" type="presOf" srcId="{310C5D02-BC00-411E-B6F8-090C05F541FF}" destId="{389290ED-F2FD-4175-BF81-884BE2ACF74B}" srcOrd="0" destOrd="0" presId="urn:microsoft.com/office/officeart/2005/8/layout/vList2"/>
    <dgm:cxn modelId="{F8C534CB-A909-45BC-981A-C15A8B1657D2}" type="presParOf" srcId="{389290ED-F2FD-4175-BF81-884BE2ACF74B}" destId="{732D0097-F2A6-4940-9322-95326B3E5F9C}" srcOrd="0" destOrd="0" presId="urn:microsoft.com/office/officeart/2005/8/layout/vList2"/>
    <dgm:cxn modelId="{AB8592FD-FA12-48B8-9C5A-7B5ACB2E9F31}" type="presParOf" srcId="{389290ED-F2FD-4175-BF81-884BE2ACF74B}" destId="{FFABF7C1-D3C1-4DBF-B6E9-EF33FE72DE01}" srcOrd="1" destOrd="0" presId="urn:microsoft.com/office/officeart/2005/8/layout/vList2"/>
    <dgm:cxn modelId="{DE286D0E-3951-4D9A-9074-155265F8834C}" type="presParOf" srcId="{389290ED-F2FD-4175-BF81-884BE2ACF74B}" destId="{684631A7-F361-4D4B-B33E-F9F078E98375}" srcOrd="2" destOrd="0" presId="urn:microsoft.com/office/officeart/2005/8/layout/vList2"/>
    <dgm:cxn modelId="{509A30F5-D9B1-4DA2-BAAA-9D8E52A91075}" type="presParOf" srcId="{389290ED-F2FD-4175-BF81-884BE2ACF74B}" destId="{CF433E6F-906B-497E-B23D-563D3F82E9E4}" srcOrd="3" destOrd="0" presId="urn:microsoft.com/office/officeart/2005/8/layout/vList2"/>
    <dgm:cxn modelId="{8299E91E-9C09-45C1-A37B-51D9F69E3992}" type="presParOf" srcId="{389290ED-F2FD-4175-BF81-884BE2ACF74B}" destId="{CDA6591D-22B6-41B1-91F4-24C0EAD55B3D}" srcOrd="4" destOrd="0" presId="urn:microsoft.com/office/officeart/2005/8/layout/vList2"/>
    <dgm:cxn modelId="{4CEF7C97-D5FF-4E52-8997-31CD52E978DF}" type="presParOf" srcId="{389290ED-F2FD-4175-BF81-884BE2ACF74B}" destId="{9EDDC78B-7796-447D-A0F8-2EBD6713D024}" srcOrd="5" destOrd="0" presId="urn:microsoft.com/office/officeart/2005/8/layout/vList2"/>
    <dgm:cxn modelId="{BB8AE56E-3EB4-4ACF-86F3-9D274540FEF8}" type="presParOf" srcId="{389290ED-F2FD-4175-BF81-884BE2ACF74B}" destId="{9AF2B8F2-D4F4-4C77-92FD-18B9A85B62D8}" srcOrd="6" destOrd="0" presId="urn:microsoft.com/office/officeart/2005/8/layout/vList2"/>
    <dgm:cxn modelId="{D3304DE1-5965-430A-BD7D-982C8987195A}" type="presParOf" srcId="{389290ED-F2FD-4175-BF81-884BE2ACF74B}" destId="{B0D3424D-A2CC-4246-B1CF-6A5A11D3C831}" srcOrd="7" destOrd="0" presId="urn:microsoft.com/office/officeart/2005/8/layout/vList2"/>
    <dgm:cxn modelId="{366E07A3-30F4-4CB4-B9BB-849BF5A69F24}" type="presParOf" srcId="{389290ED-F2FD-4175-BF81-884BE2ACF74B}" destId="{01A73B63-15F3-4AD1-BFE6-05F3CF97FB5B}" srcOrd="8" destOrd="0" presId="urn:microsoft.com/office/officeart/2005/8/layout/vList2"/>
    <dgm:cxn modelId="{7CD1F9E4-B648-44AB-B0C1-7CF3A67C3C38}" type="presParOf" srcId="{389290ED-F2FD-4175-BF81-884BE2ACF74B}" destId="{D52542C5-AED4-41AB-9A7E-5DA94799B75B}" srcOrd="9" destOrd="0" presId="urn:microsoft.com/office/officeart/2005/8/layout/vList2"/>
    <dgm:cxn modelId="{4CC7EDE5-658B-42E3-AC76-D26B4A9B7F8C}" type="presParOf" srcId="{389290ED-F2FD-4175-BF81-884BE2ACF74B}" destId="{4D63BB3F-5777-49A7-9EFE-E62D1710CD3D}" srcOrd="10" destOrd="0" presId="urn:microsoft.com/office/officeart/2005/8/layout/vList2"/>
    <dgm:cxn modelId="{041C5064-2758-4C01-A188-23E3A83C284C}" type="presParOf" srcId="{389290ED-F2FD-4175-BF81-884BE2ACF74B}" destId="{4E7AF848-6DB1-415C-A6E8-A6B23452232D}" srcOrd="11" destOrd="0" presId="urn:microsoft.com/office/officeart/2005/8/layout/vList2"/>
    <dgm:cxn modelId="{CEC2CD02-123E-4DC7-A5E1-108CCB67D77E}" type="presParOf" srcId="{389290ED-F2FD-4175-BF81-884BE2ACF74B}" destId="{00DA67DC-E4E2-4806-923B-CA06E96CB6E4}" srcOrd="12" destOrd="0" presId="urn:microsoft.com/office/officeart/2005/8/layout/vList2"/>
    <dgm:cxn modelId="{4DDD0789-DA6C-40A1-B6CF-ED67EBC67702}" type="presParOf" srcId="{389290ED-F2FD-4175-BF81-884BE2ACF74B}" destId="{1CC33928-6413-4D12-BE39-FAC2CB0F043F}" srcOrd="13" destOrd="0" presId="urn:microsoft.com/office/officeart/2005/8/layout/vList2"/>
    <dgm:cxn modelId="{E5A283EA-473C-45E5-8F76-F65B15D2B9D7}" type="presParOf" srcId="{389290ED-F2FD-4175-BF81-884BE2ACF74B}" destId="{5CE37BB4-A0DD-4BBB-925D-3FA31628B536}" srcOrd="14" destOrd="0" presId="urn:microsoft.com/office/officeart/2005/8/layout/vList2"/>
    <dgm:cxn modelId="{87464015-D752-4C45-8508-8AE1055B2E3A}" type="presParOf" srcId="{389290ED-F2FD-4175-BF81-884BE2ACF74B}" destId="{6854CE7B-FD85-4A41-B57B-DE6FD7D8C3ED}" srcOrd="15" destOrd="0" presId="urn:microsoft.com/office/officeart/2005/8/layout/vList2"/>
    <dgm:cxn modelId="{C8835588-EC29-4646-BC95-798A28B44A31}" type="presParOf" srcId="{389290ED-F2FD-4175-BF81-884BE2ACF74B}" destId="{D021EF25-F36F-4B56-A79F-5E40625E5FFB}" srcOrd="16" destOrd="0" presId="urn:microsoft.com/office/officeart/2005/8/layout/vList2"/>
    <dgm:cxn modelId="{1B377E8C-F74B-4DF2-8299-0DC4A3857DBA}" type="presParOf" srcId="{389290ED-F2FD-4175-BF81-884BE2ACF74B}" destId="{27C93EAD-741B-4769-AD43-97D00DD6EFE1}" srcOrd="17" destOrd="0" presId="urn:microsoft.com/office/officeart/2005/8/layout/vList2"/>
    <dgm:cxn modelId="{A0B1C7A1-A2BA-497A-8301-F8F75B3C5950}" type="presParOf" srcId="{389290ED-F2FD-4175-BF81-884BE2ACF74B}" destId="{ECD62D6D-8780-440B-9D2B-1C37030E800F}" srcOrd="18" destOrd="0" presId="urn:microsoft.com/office/officeart/2005/8/layout/vList2"/>
    <dgm:cxn modelId="{AA4F8E28-B32D-4D04-BBAC-00A8B7A3B54B}" type="presParOf" srcId="{389290ED-F2FD-4175-BF81-884BE2ACF74B}" destId="{523A3370-D178-443D-855B-F1D6E3B289B6}" srcOrd="19" destOrd="0" presId="urn:microsoft.com/office/officeart/2005/8/layout/vList2"/>
    <dgm:cxn modelId="{5515320B-55CB-4946-A1EB-8D458729B820}" type="presParOf" srcId="{389290ED-F2FD-4175-BF81-884BE2ACF74B}" destId="{4FFC5CB8-9EC1-4922-9FB9-1B93021BBE94}"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D0097-F2A6-4940-9322-95326B3E5F9C}">
      <dsp:nvSpPr>
        <dsp:cNvPr id="0" name=""/>
        <dsp:cNvSpPr/>
      </dsp:nvSpPr>
      <dsp:spPr>
        <a:xfrm>
          <a:off x="0" y="67418"/>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Introduction</a:t>
          </a:r>
        </a:p>
      </dsp:txBody>
      <dsp:txXfrm>
        <a:off x="12565" y="79983"/>
        <a:ext cx="4687547" cy="232270"/>
      </dsp:txXfrm>
    </dsp:sp>
    <dsp:sp modelId="{684631A7-F361-4D4B-B33E-F9F078E98375}">
      <dsp:nvSpPr>
        <dsp:cNvPr id="0" name=""/>
        <dsp:cNvSpPr/>
      </dsp:nvSpPr>
      <dsp:spPr>
        <a:xfrm>
          <a:off x="0" y="356498"/>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Problem in Brief</a:t>
          </a:r>
          <a:endParaRPr lang="en-US" sz="1100" kern="1200" dirty="0"/>
        </a:p>
      </dsp:txBody>
      <dsp:txXfrm>
        <a:off x="12565" y="369063"/>
        <a:ext cx="4687547" cy="232270"/>
      </dsp:txXfrm>
    </dsp:sp>
    <dsp:sp modelId="{CDA6591D-22B6-41B1-91F4-24C0EAD55B3D}">
      <dsp:nvSpPr>
        <dsp:cNvPr id="0" name=""/>
        <dsp:cNvSpPr/>
      </dsp:nvSpPr>
      <dsp:spPr>
        <a:xfrm>
          <a:off x="0" y="645578"/>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Project Aim and Objectives</a:t>
          </a:r>
          <a:endParaRPr lang="en-US" sz="1100" kern="1200" dirty="0"/>
        </a:p>
      </dsp:txBody>
      <dsp:txXfrm>
        <a:off x="12565" y="658143"/>
        <a:ext cx="4687547" cy="232270"/>
      </dsp:txXfrm>
    </dsp:sp>
    <dsp:sp modelId="{9AF2B8F2-D4F4-4C77-92FD-18B9A85B62D8}">
      <dsp:nvSpPr>
        <dsp:cNvPr id="0" name=""/>
        <dsp:cNvSpPr/>
      </dsp:nvSpPr>
      <dsp:spPr>
        <a:xfrm>
          <a:off x="0" y="934658"/>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Input-Output Diagram</a:t>
          </a:r>
          <a:endParaRPr lang="en-US" sz="1100" kern="1200" dirty="0"/>
        </a:p>
      </dsp:txBody>
      <dsp:txXfrm>
        <a:off x="12565" y="947223"/>
        <a:ext cx="4687547" cy="232270"/>
      </dsp:txXfrm>
    </dsp:sp>
    <dsp:sp modelId="{01A73B63-15F3-4AD1-BFE6-05F3CF97FB5B}">
      <dsp:nvSpPr>
        <dsp:cNvPr id="0" name=""/>
        <dsp:cNvSpPr/>
      </dsp:nvSpPr>
      <dsp:spPr>
        <a:xfrm>
          <a:off x="0" y="1223739"/>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3D Diagram and Animation</a:t>
          </a:r>
          <a:endParaRPr lang="en-US" sz="1100" kern="1200" dirty="0"/>
        </a:p>
      </dsp:txBody>
      <dsp:txXfrm>
        <a:off x="12565" y="1236304"/>
        <a:ext cx="4687547" cy="232270"/>
      </dsp:txXfrm>
    </dsp:sp>
    <dsp:sp modelId="{4D63BB3F-5777-49A7-9EFE-E62D1710CD3D}">
      <dsp:nvSpPr>
        <dsp:cNvPr id="0" name=""/>
        <dsp:cNvSpPr/>
      </dsp:nvSpPr>
      <dsp:spPr>
        <a:xfrm>
          <a:off x="0" y="1512819"/>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Schematic Diagram of the System</a:t>
          </a:r>
          <a:endParaRPr lang="en-US" sz="1100" kern="1200"/>
        </a:p>
      </dsp:txBody>
      <dsp:txXfrm>
        <a:off x="12565" y="1525384"/>
        <a:ext cx="4687547" cy="232270"/>
      </dsp:txXfrm>
    </dsp:sp>
    <dsp:sp modelId="{00DA67DC-E4E2-4806-923B-CA06E96CB6E4}">
      <dsp:nvSpPr>
        <dsp:cNvPr id="0" name=""/>
        <dsp:cNvSpPr/>
      </dsp:nvSpPr>
      <dsp:spPr>
        <a:xfrm>
          <a:off x="0" y="1801899"/>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PCB Design</a:t>
          </a:r>
          <a:endParaRPr lang="en-US" sz="1100" kern="1200"/>
        </a:p>
      </dsp:txBody>
      <dsp:txXfrm>
        <a:off x="12565" y="1814464"/>
        <a:ext cx="4687547" cy="232270"/>
      </dsp:txXfrm>
    </dsp:sp>
    <dsp:sp modelId="{5CE37BB4-A0DD-4BBB-925D-3FA31628B536}">
      <dsp:nvSpPr>
        <dsp:cNvPr id="0" name=""/>
        <dsp:cNvSpPr/>
      </dsp:nvSpPr>
      <dsp:spPr>
        <a:xfrm>
          <a:off x="0" y="2090979"/>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Resources Used</a:t>
          </a:r>
          <a:endParaRPr lang="en-US" sz="1100" kern="1200"/>
        </a:p>
      </dsp:txBody>
      <dsp:txXfrm>
        <a:off x="12565" y="2103544"/>
        <a:ext cx="4687547" cy="232270"/>
      </dsp:txXfrm>
    </dsp:sp>
    <dsp:sp modelId="{D021EF25-F36F-4B56-A79F-5E40625E5FFB}">
      <dsp:nvSpPr>
        <dsp:cNvPr id="0" name=""/>
        <dsp:cNvSpPr/>
      </dsp:nvSpPr>
      <dsp:spPr>
        <a:xfrm>
          <a:off x="0" y="2380059"/>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Total Cost</a:t>
          </a:r>
          <a:endParaRPr lang="en-US" sz="1100" kern="1200"/>
        </a:p>
      </dsp:txBody>
      <dsp:txXfrm>
        <a:off x="12565" y="2392624"/>
        <a:ext cx="4687547" cy="232270"/>
      </dsp:txXfrm>
    </dsp:sp>
    <dsp:sp modelId="{ECD62D6D-8780-440B-9D2B-1C37030E800F}">
      <dsp:nvSpPr>
        <dsp:cNvPr id="0" name=""/>
        <dsp:cNvSpPr/>
      </dsp:nvSpPr>
      <dsp:spPr>
        <a:xfrm>
          <a:off x="0" y="2669139"/>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Test and Implementation</a:t>
          </a:r>
          <a:endParaRPr lang="en-US" sz="1100" kern="1200"/>
        </a:p>
      </dsp:txBody>
      <dsp:txXfrm>
        <a:off x="12565" y="2681704"/>
        <a:ext cx="4687547" cy="232270"/>
      </dsp:txXfrm>
    </dsp:sp>
    <dsp:sp modelId="{4FFC5CB8-9EC1-4922-9FB9-1B93021BBE94}">
      <dsp:nvSpPr>
        <dsp:cNvPr id="0" name=""/>
        <dsp:cNvSpPr/>
      </dsp:nvSpPr>
      <dsp:spPr>
        <a:xfrm>
          <a:off x="0" y="2958219"/>
          <a:ext cx="4712677" cy="257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Individual Contribution</a:t>
          </a:r>
          <a:endParaRPr lang="en-US" sz="1100" kern="1200"/>
        </a:p>
      </dsp:txBody>
      <dsp:txXfrm>
        <a:off x="12565" y="2970784"/>
        <a:ext cx="4687547" cy="2322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e578d6eb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2e578d6eb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e578d6eb2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12e578d6eb2_0_6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e578d6eb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12e578d6eb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e578d6eb2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e578d6eb2_0_6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e578d6eb2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2e578d6eb2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e578d6eb2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12e578d6eb2_0_5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e578d6eb2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12e578d6eb2_0_5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e578d6eb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2e578d6eb2_0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e578d6eb2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12e578d6eb2_0_6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e578d6eb2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12e578d6eb2_0_6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e578d6eb2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12e578d6eb2_0_6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e578d6eb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2e578d6eb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269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566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87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555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e578d6eb2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12e578d6eb2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e578d6eb2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12e578d6eb2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2e578d6eb2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12e578d6eb2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01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e578d6eb2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12e578d6eb2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38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e578d6eb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2e578d6eb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718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e578d6eb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12e578d6eb2_0_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e578d6eb2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12e578d6eb2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e578d6eb2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12e578d6eb2_0_4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e578d6eb2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12e578d6eb2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578d6eb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e578d6eb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02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5" name="Google Shape;75;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sp>
      <p:sp>
        <p:nvSpPr>
          <p:cNvPr id="109" name="Google Shape;109;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drive.google.com/file/d/1zpCiQJ7hfuIsDe9X8WB9kJTqfICxo74r/view?usp=sharing" TargetMode="External"/><Relationship Id="rId5" Type="http://schemas.openxmlformats.org/officeDocument/2006/relationships/hyperlink" Target="https://drive.google.com/file/d/1JA3QelDNrdeC8IEuw3bosfYbQJWoS_cH/view?usp=sharing" TargetMode="Externa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7.jp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jpg"/><Relationship Id="rId3" Type="http://schemas.openxmlformats.org/officeDocument/2006/relationships/image" Target="../media/image34.jpg"/><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6.jpg"/><Relationship Id="rId11" Type="http://schemas.openxmlformats.org/officeDocument/2006/relationships/image" Target="../media/image41.png"/><Relationship Id="rId5" Type="http://schemas.openxmlformats.org/officeDocument/2006/relationships/image" Target="../media/image23.jpg"/><Relationship Id="rId10" Type="http://schemas.openxmlformats.org/officeDocument/2006/relationships/image" Target="../media/image40.jpg"/><Relationship Id="rId4" Type="http://schemas.openxmlformats.org/officeDocument/2006/relationships/image" Target="../media/image35.jpg"/><Relationship Id="rId9"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8.sv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2000250" y="2312264"/>
            <a:ext cx="5143500" cy="743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800"/>
              <a:buFont typeface="Times New Roman"/>
              <a:buNone/>
            </a:pPr>
            <a:r>
              <a:rPr lang="en-GB" sz="3800" b="1" dirty="0">
                <a:latin typeface="Times New Roman"/>
                <a:ea typeface="Times New Roman"/>
                <a:cs typeface="Times New Roman"/>
                <a:sym typeface="Times New Roman"/>
              </a:rPr>
              <a:t>Can Crusher</a:t>
            </a:r>
            <a:endParaRPr dirty="0"/>
          </a:p>
        </p:txBody>
      </p:sp>
      <p:sp>
        <p:nvSpPr>
          <p:cNvPr id="130" name="Google Shape;130;p25"/>
          <p:cNvSpPr txBox="1">
            <a:spLocks noGrp="1"/>
          </p:cNvSpPr>
          <p:nvPr>
            <p:ph type="subTitle" idx="1"/>
          </p:nvPr>
        </p:nvSpPr>
        <p:spPr>
          <a:xfrm>
            <a:off x="2028825" y="3980494"/>
            <a:ext cx="6288000" cy="443100"/>
          </a:xfrm>
          <a:prstGeom prst="rect">
            <a:avLst/>
          </a:prstGeom>
          <a:noFill/>
          <a:ln>
            <a:noFill/>
          </a:ln>
        </p:spPr>
        <p:txBody>
          <a:bodyPr spcFirstLastPara="1" wrap="square" lIns="68575" tIns="34275" rIns="68575" bIns="34275" anchor="t" anchorCtr="0">
            <a:normAutofit/>
          </a:bodyPr>
          <a:lstStyle/>
          <a:p>
            <a:pPr marL="0" lvl="0" indent="0" algn="r" rtl="0">
              <a:lnSpc>
                <a:spcPct val="90000"/>
              </a:lnSpc>
              <a:spcBef>
                <a:spcPts val="0"/>
              </a:spcBef>
              <a:spcAft>
                <a:spcPts val="0"/>
              </a:spcAft>
              <a:buClr>
                <a:schemeClr val="accent2"/>
              </a:buClr>
              <a:buSzPct val="100000"/>
              <a:buNone/>
            </a:pPr>
            <a:r>
              <a:rPr lang="en-GB" sz="1900" b="1" dirty="0">
                <a:solidFill>
                  <a:schemeClr val="accent2"/>
                </a:solidFill>
                <a:latin typeface="Times New Roman"/>
                <a:ea typeface="Times New Roman"/>
                <a:cs typeface="Times New Roman"/>
                <a:sym typeface="Times New Roman"/>
              </a:rPr>
              <a:t>Group No :10</a:t>
            </a:r>
            <a:endParaRPr sz="1900" dirty="0"/>
          </a:p>
          <a:p>
            <a:pPr marL="0" lvl="0" indent="0" algn="r" rtl="0">
              <a:lnSpc>
                <a:spcPct val="90000"/>
              </a:lnSpc>
              <a:spcBef>
                <a:spcPts val="800"/>
              </a:spcBef>
              <a:spcAft>
                <a:spcPts val="0"/>
              </a:spcAft>
              <a:buClr>
                <a:schemeClr val="dk1"/>
              </a:buClr>
              <a:buSzPct val="100000"/>
              <a:buNone/>
            </a:pPr>
            <a:endParaRPr sz="2400" dirty="0">
              <a:solidFill>
                <a:schemeClr val="accent2"/>
              </a:solidFill>
              <a:latin typeface="Times New Roman"/>
              <a:ea typeface="Times New Roman"/>
              <a:cs typeface="Times New Roman"/>
              <a:sym typeface="Times New Roman"/>
            </a:endParaRPr>
          </a:p>
        </p:txBody>
      </p:sp>
      <p:sp>
        <p:nvSpPr>
          <p:cNvPr id="131" name="Google Shape;131;p25"/>
          <p:cNvSpPr txBox="1"/>
          <p:nvPr/>
        </p:nvSpPr>
        <p:spPr>
          <a:xfrm>
            <a:off x="2000250" y="385507"/>
            <a:ext cx="51435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2700" b="1" i="0" u="none" strike="noStrike" cap="none" dirty="0">
                <a:solidFill>
                  <a:schemeClr val="dk1"/>
                </a:solidFill>
                <a:latin typeface="Times New Roman"/>
                <a:ea typeface="Times New Roman"/>
                <a:cs typeface="Times New Roman"/>
                <a:sym typeface="Times New Roman"/>
              </a:rPr>
              <a:t>IN 1900   ICT Project</a:t>
            </a:r>
            <a:endParaRPr sz="1100" dirty="0"/>
          </a:p>
        </p:txBody>
      </p:sp>
      <p:cxnSp>
        <p:nvCxnSpPr>
          <p:cNvPr id="132" name="Google Shape;132;p25"/>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33" name="Google Shape;133;p2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134" name="Google Shape;134;p25"/>
          <p:cNvSpPr txBox="1"/>
          <p:nvPr/>
        </p:nvSpPr>
        <p:spPr>
          <a:xfrm>
            <a:off x="2028825" y="1249040"/>
            <a:ext cx="51435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2700" b="1" dirty="0">
                <a:solidFill>
                  <a:schemeClr val="dk1"/>
                </a:solidFill>
                <a:latin typeface="Times New Roman"/>
                <a:ea typeface="Times New Roman"/>
                <a:cs typeface="Times New Roman"/>
                <a:sym typeface="Times New Roman"/>
              </a:rPr>
              <a:t>Final</a:t>
            </a:r>
            <a:r>
              <a:rPr lang="en-GB" sz="2700" b="1" i="0" u="none" strike="noStrike" cap="none" dirty="0">
                <a:solidFill>
                  <a:schemeClr val="dk1"/>
                </a:solidFill>
                <a:latin typeface="Times New Roman"/>
                <a:ea typeface="Times New Roman"/>
                <a:cs typeface="Times New Roman"/>
                <a:sym typeface="Times New Roman"/>
              </a:rPr>
              <a:t> Presentation</a:t>
            </a:r>
            <a:endParaRPr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6" name="Google Shape;186;p31"/>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87" name="Google Shape;187;p31"/>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188" name="Google Shape;188;p31"/>
          <p:cNvSpPr txBox="1"/>
          <p:nvPr/>
        </p:nvSpPr>
        <p:spPr>
          <a:xfrm>
            <a:off x="1485900" y="152778"/>
            <a:ext cx="6172200" cy="400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2"/>
              </a:buClr>
              <a:buSzPts val="3000"/>
              <a:buFont typeface="Times New Roman"/>
              <a:buNone/>
            </a:pPr>
            <a:r>
              <a:rPr lang="en-GB" sz="3000" b="1" i="0" u="none" strike="noStrike" cap="none">
                <a:solidFill>
                  <a:schemeClr val="accent2"/>
                </a:solidFill>
                <a:latin typeface="Times New Roman"/>
                <a:ea typeface="Times New Roman"/>
                <a:cs typeface="Times New Roman"/>
                <a:sym typeface="Times New Roman"/>
              </a:rPr>
              <a:t>3D Diagram &amp; Animation</a:t>
            </a:r>
            <a:endParaRPr sz="1100"/>
          </a:p>
        </p:txBody>
      </p:sp>
      <p:pic>
        <p:nvPicPr>
          <p:cNvPr id="189" name="Google Shape;189;p31"/>
          <p:cNvPicPr preferRelativeResize="0"/>
          <p:nvPr/>
        </p:nvPicPr>
        <p:blipFill rotWithShape="1">
          <a:blip r:embed="rId3">
            <a:alphaModFix/>
          </a:blip>
          <a:srcRect b="5195"/>
          <a:stretch/>
        </p:blipFill>
        <p:spPr>
          <a:xfrm>
            <a:off x="1443125" y="1008659"/>
            <a:ext cx="6257751" cy="35056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34"/>
          <p:cNvGrpSpPr/>
          <p:nvPr/>
        </p:nvGrpSpPr>
        <p:grpSpPr>
          <a:xfrm>
            <a:off x="2072879" y="324404"/>
            <a:ext cx="4998087" cy="4175538"/>
            <a:chOff x="0" y="0"/>
            <a:chExt cx="6664116" cy="4584976"/>
          </a:xfrm>
        </p:grpSpPr>
        <p:sp>
          <p:nvSpPr>
            <p:cNvPr id="214" name="Google Shape;214;p34"/>
            <p:cNvSpPr/>
            <p:nvPr/>
          </p:nvSpPr>
          <p:spPr>
            <a:xfrm>
              <a:off x="130173" y="1295447"/>
              <a:ext cx="1163700" cy="636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Scanning Unit</a:t>
              </a:r>
              <a:endParaRPr sz="800" b="0" i="0" u="none" strike="noStrike" cap="none">
                <a:solidFill>
                  <a:schemeClr val="dk1"/>
                </a:solidFill>
                <a:latin typeface="Calibri"/>
                <a:ea typeface="Calibri"/>
                <a:cs typeface="Calibri"/>
                <a:sym typeface="Calibri"/>
              </a:endParaRPr>
            </a:p>
          </p:txBody>
        </p:sp>
        <p:sp>
          <p:nvSpPr>
            <p:cNvPr id="215" name="Google Shape;215;p34"/>
            <p:cNvSpPr/>
            <p:nvPr/>
          </p:nvSpPr>
          <p:spPr>
            <a:xfrm flipH="1">
              <a:off x="53896" y="2743299"/>
              <a:ext cx="1163700" cy="636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Can Crushing Unit</a:t>
              </a:r>
              <a:endParaRPr sz="800" b="0" i="0" u="none" strike="noStrike" cap="none">
                <a:solidFill>
                  <a:schemeClr val="dk1"/>
                </a:solidFill>
                <a:latin typeface="Calibri"/>
                <a:ea typeface="Calibri"/>
                <a:cs typeface="Calibri"/>
                <a:sym typeface="Calibri"/>
              </a:endParaRPr>
            </a:p>
          </p:txBody>
        </p:sp>
        <p:sp>
          <p:nvSpPr>
            <p:cNvPr id="216" name="Google Shape;216;p34"/>
            <p:cNvSpPr/>
            <p:nvPr/>
          </p:nvSpPr>
          <p:spPr>
            <a:xfrm>
              <a:off x="5322816" y="674712"/>
              <a:ext cx="1341300" cy="884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Rewarding Unit + </a:t>
              </a:r>
              <a:endParaRPr sz="800" b="0" i="0" u="none" strike="noStrike" cap="none">
                <a:solidFill>
                  <a:schemeClr val="dk1"/>
                </a:solidFill>
                <a:latin typeface="Calibri"/>
                <a:ea typeface="Calibri"/>
                <a:cs typeface="Calibri"/>
                <a:sym typeface="Calibri"/>
              </a:endParaRPr>
            </a:p>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Processing Unit</a:t>
              </a:r>
              <a:endParaRPr sz="800" b="0" i="0" u="none" strike="noStrike" cap="none">
                <a:solidFill>
                  <a:schemeClr val="dk1"/>
                </a:solidFill>
                <a:latin typeface="Calibri"/>
                <a:ea typeface="Calibri"/>
                <a:cs typeface="Calibri"/>
                <a:sym typeface="Calibri"/>
              </a:endParaRPr>
            </a:p>
          </p:txBody>
        </p:sp>
        <p:sp>
          <p:nvSpPr>
            <p:cNvPr id="217" name="Google Shape;217;p34"/>
            <p:cNvSpPr/>
            <p:nvPr/>
          </p:nvSpPr>
          <p:spPr>
            <a:xfrm>
              <a:off x="5322816" y="2568667"/>
              <a:ext cx="1163700" cy="636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Discarding Unit</a:t>
              </a:r>
              <a:endParaRPr sz="800" b="0" i="0" u="none" strike="noStrike" cap="none">
                <a:solidFill>
                  <a:schemeClr val="dk1"/>
                </a:solidFill>
                <a:latin typeface="Calibri"/>
                <a:ea typeface="Calibri"/>
                <a:cs typeface="Calibri"/>
                <a:sym typeface="Calibri"/>
              </a:endParaRPr>
            </a:p>
          </p:txBody>
        </p:sp>
        <p:sp>
          <p:nvSpPr>
            <p:cNvPr id="218" name="Google Shape;218;p34"/>
            <p:cNvSpPr/>
            <p:nvPr/>
          </p:nvSpPr>
          <p:spPr>
            <a:xfrm>
              <a:off x="5322816" y="3886340"/>
              <a:ext cx="1163700" cy="636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Storing Unit</a:t>
              </a:r>
              <a:endParaRPr sz="800" b="0" i="0" u="none" strike="noStrike" cap="none">
                <a:solidFill>
                  <a:schemeClr val="dk1"/>
                </a:solidFill>
                <a:latin typeface="Calibri"/>
                <a:ea typeface="Calibri"/>
                <a:cs typeface="Calibri"/>
                <a:sym typeface="Calibri"/>
              </a:endParaRPr>
            </a:p>
          </p:txBody>
        </p:sp>
        <p:sp>
          <p:nvSpPr>
            <p:cNvPr id="219" name="Google Shape;219;p34"/>
            <p:cNvSpPr/>
            <p:nvPr/>
          </p:nvSpPr>
          <p:spPr>
            <a:xfrm>
              <a:off x="0" y="0"/>
              <a:ext cx="1016100" cy="5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Aluminium </a:t>
              </a:r>
              <a:endParaRPr sz="800" b="0" i="0" u="none" strike="noStrike" cap="none">
                <a:solidFill>
                  <a:schemeClr val="dk1"/>
                </a:solidFill>
                <a:latin typeface="Calibri"/>
                <a:ea typeface="Calibri"/>
                <a:cs typeface="Calibri"/>
                <a:sym typeface="Calibri"/>
              </a:endParaRPr>
            </a:p>
            <a:p>
              <a:pPr marL="0" marR="0" lvl="0" indent="0" algn="ctr" rtl="0">
                <a:lnSpc>
                  <a:spcPct val="107000"/>
                </a:lnSpc>
                <a:spcBef>
                  <a:spcPts val="0"/>
                </a:spcBef>
                <a:spcAft>
                  <a:spcPts val="0"/>
                </a:spcAft>
                <a:buNone/>
              </a:pPr>
              <a:r>
                <a:rPr lang="en-GB" sz="1100" b="0" i="0" u="none" strike="noStrike" cap="none">
                  <a:solidFill>
                    <a:schemeClr val="dk1"/>
                  </a:solidFill>
                  <a:latin typeface="Calibri"/>
                  <a:ea typeface="Calibri"/>
                  <a:cs typeface="Calibri"/>
                  <a:sym typeface="Calibri"/>
                </a:rPr>
                <a:t>Can</a:t>
              </a:r>
              <a:endParaRPr sz="800" b="0" i="0" u="none" strike="noStrike" cap="none">
                <a:solidFill>
                  <a:schemeClr val="dk1"/>
                </a:solidFill>
                <a:latin typeface="Calibri"/>
                <a:ea typeface="Calibri"/>
                <a:cs typeface="Calibri"/>
                <a:sym typeface="Calibri"/>
              </a:endParaRPr>
            </a:p>
          </p:txBody>
        </p:sp>
        <p:grpSp>
          <p:nvGrpSpPr>
            <p:cNvPr id="220" name="Google Shape;220;p34"/>
            <p:cNvGrpSpPr/>
            <p:nvPr/>
          </p:nvGrpSpPr>
          <p:grpSpPr>
            <a:xfrm>
              <a:off x="1023924" y="250834"/>
              <a:ext cx="4302067" cy="4334142"/>
              <a:chOff x="667" y="462"/>
              <a:chExt cx="4302067" cy="4334142"/>
            </a:xfrm>
          </p:grpSpPr>
          <p:sp>
            <p:nvSpPr>
              <p:cNvPr id="221" name="Google Shape;221;p34"/>
              <p:cNvSpPr/>
              <p:nvPr/>
            </p:nvSpPr>
            <p:spPr>
              <a:xfrm>
                <a:off x="686458" y="110004"/>
                <a:ext cx="2541600" cy="4224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222" name="Google Shape;222;p34"/>
              <p:cNvCxnSpPr/>
              <p:nvPr/>
            </p:nvCxnSpPr>
            <p:spPr>
              <a:xfrm>
                <a:off x="1807218" y="110004"/>
                <a:ext cx="0" cy="844500"/>
              </a:xfrm>
              <a:prstGeom prst="straightConnector1">
                <a:avLst/>
              </a:prstGeom>
              <a:noFill/>
              <a:ln w="12700" cap="flat" cmpd="sng">
                <a:solidFill>
                  <a:schemeClr val="dk1"/>
                </a:solidFill>
                <a:prstDash val="solid"/>
                <a:miter lim="800000"/>
                <a:headEnd type="none" w="sm" len="sm"/>
                <a:tailEnd type="none" w="sm" len="sm"/>
              </a:ln>
            </p:spPr>
          </p:cxnSp>
          <p:cxnSp>
            <p:nvCxnSpPr>
              <p:cNvPr id="223" name="Google Shape;223;p34"/>
              <p:cNvCxnSpPr/>
              <p:nvPr/>
            </p:nvCxnSpPr>
            <p:spPr>
              <a:xfrm>
                <a:off x="2046926" y="110004"/>
                <a:ext cx="0" cy="843000"/>
              </a:xfrm>
              <a:prstGeom prst="straightConnector1">
                <a:avLst/>
              </a:prstGeom>
              <a:noFill/>
              <a:ln w="12700" cap="flat" cmpd="sng">
                <a:solidFill>
                  <a:schemeClr val="dk1"/>
                </a:solidFill>
                <a:prstDash val="solid"/>
                <a:miter lim="800000"/>
                <a:headEnd type="none" w="sm" len="sm"/>
                <a:tailEnd type="none" w="sm" len="sm"/>
              </a:ln>
            </p:spPr>
          </p:cxnSp>
          <p:sp>
            <p:nvSpPr>
              <p:cNvPr id="224" name="Google Shape;224;p34"/>
              <p:cNvSpPr/>
              <p:nvPr/>
            </p:nvSpPr>
            <p:spPr>
              <a:xfrm>
                <a:off x="1338911" y="946646"/>
                <a:ext cx="1128600" cy="797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225" name="Google Shape;225;p34"/>
              <p:cNvCxnSpPr/>
              <p:nvPr/>
            </p:nvCxnSpPr>
            <p:spPr>
              <a:xfrm>
                <a:off x="1546871" y="1753125"/>
                <a:ext cx="0" cy="706500"/>
              </a:xfrm>
              <a:prstGeom prst="straightConnector1">
                <a:avLst/>
              </a:prstGeom>
              <a:noFill/>
              <a:ln w="12700" cap="flat" cmpd="sng">
                <a:solidFill>
                  <a:schemeClr val="dk1"/>
                </a:solidFill>
                <a:prstDash val="solid"/>
                <a:miter lim="800000"/>
                <a:headEnd type="none" w="sm" len="sm"/>
                <a:tailEnd type="none" w="sm" len="sm"/>
              </a:ln>
            </p:spPr>
          </p:cxnSp>
          <p:cxnSp>
            <p:nvCxnSpPr>
              <p:cNvPr id="226" name="Google Shape;226;p34"/>
              <p:cNvCxnSpPr/>
              <p:nvPr/>
            </p:nvCxnSpPr>
            <p:spPr>
              <a:xfrm>
                <a:off x="2329498" y="1753125"/>
                <a:ext cx="0" cy="484200"/>
              </a:xfrm>
              <a:prstGeom prst="straightConnector1">
                <a:avLst/>
              </a:prstGeom>
              <a:noFill/>
              <a:ln w="12700" cap="flat" cmpd="sng">
                <a:solidFill>
                  <a:schemeClr val="dk1"/>
                </a:solidFill>
                <a:prstDash val="solid"/>
                <a:miter lim="800000"/>
                <a:headEnd type="none" w="sm" len="sm"/>
                <a:tailEnd type="none" w="sm" len="sm"/>
              </a:ln>
            </p:spPr>
          </p:cxnSp>
          <p:cxnSp>
            <p:nvCxnSpPr>
              <p:cNvPr id="227" name="Google Shape;227;p34"/>
              <p:cNvCxnSpPr/>
              <p:nvPr/>
            </p:nvCxnSpPr>
            <p:spPr>
              <a:xfrm>
                <a:off x="2100901" y="1742013"/>
                <a:ext cx="0" cy="651000"/>
              </a:xfrm>
              <a:prstGeom prst="straightConnector1">
                <a:avLst/>
              </a:prstGeom>
              <a:noFill/>
              <a:ln w="12700" cap="flat" cmpd="sng">
                <a:solidFill>
                  <a:schemeClr val="dk1"/>
                </a:solidFill>
                <a:prstDash val="solid"/>
                <a:miter lim="800000"/>
                <a:headEnd type="none" w="sm" len="sm"/>
                <a:tailEnd type="none" w="sm" len="sm"/>
              </a:ln>
            </p:spPr>
          </p:cxnSp>
          <p:cxnSp>
            <p:nvCxnSpPr>
              <p:cNvPr id="228" name="Google Shape;228;p34"/>
              <p:cNvCxnSpPr/>
              <p:nvPr/>
            </p:nvCxnSpPr>
            <p:spPr>
              <a:xfrm>
                <a:off x="2329498" y="2232567"/>
                <a:ext cx="609600" cy="261900"/>
              </a:xfrm>
              <a:prstGeom prst="straightConnector1">
                <a:avLst/>
              </a:prstGeom>
              <a:noFill/>
              <a:ln w="12700" cap="flat" cmpd="sng">
                <a:solidFill>
                  <a:schemeClr val="dk1"/>
                </a:solidFill>
                <a:prstDash val="solid"/>
                <a:miter lim="800000"/>
                <a:headEnd type="none" w="sm" len="sm"/>
                <a:tailEnd type="none" w="sm" len="sm"/>
              </a:ln>
            </p:spPr>
          </p:cxnSp>
          <p:cxnSp>
            <p:nvCxnSpPr>
              <p:cNvPr id="229" name="Google Shape;229;p34"/>
              <p:cNvCxnSpPr/>
              <p:nvPr/>
            </p:nvCxnSpPr>
            <p:spPr>
              <a:xfrm>
                <a:off x="2100901" y="2394498"/>
                <a:ext cx="838200" cy="354000"/>
              </a:xfrm>
              <a:prstGeom prst="straightConnector1">
                <a:avLst/>
              </a:prstGeom>
              <a:noFill/>
              <a:ln w="12700" cap="flat" cmpd="sng">
                <a:solidFill>
                  <a:schemeClr val="dk1"/>
                </a:solidFill>
                <a:prstDash val="solid"/>
                <a:miter lim="800000"/>
                <a:headEnd type="none" w="sm" len="sm"/>
                <a:tailEnd type="none" w="sm" len="sm"/>
              </a:ln>
            </p:spPr>
          </p:cxnSp>
          <p:sp>
            <p:nvSpPr>
              <p:cNvPr id="230" name="Google Shape;230;p34"/>
              <p:cNvSpPr/>
              <p:nvPr/>
            </p:nvSpPr>
            <p:spPr>
              <a:xfrm>
                <a:off x="1251600" y="2459589"/>
                <a:ext cx="790500" cy="797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231" name="Google Shape;231;p34"/>
              <p:cNvCxnSpPr/>
              <p:nvPr/>
            </p:nvCxnSpPr>
            <p:spPr>
              <a:xfrm>
                <a:off x="1742131" y="1753125"/>
                <a:ext cx="0" cy="706500"/>
              </a:xfrm>
              <a:prstGeom prst="straightConnector1">
                <a:avLst/>
              </a:prstGeom>
              <a:noFill/>
              <a:ln w="12700" cap="flat" cmpd="sng">
                <a:solidFill>
                  <a:schemeClr val="dk1"/>
                </a:solidFill>
                <a:prstDash val="solid"/>
                <a:miter lim="800000"/>
                <a:headEnd type="none" w="sm" len="sm"/>
                <a:tailEnd type="none" w="sm" len="sm"/>
              </a:ln>
            </p:spPr>
          </p:cxnSp>
          <p:sp>
            <p:nvSpPr>
              <p:cNvPr id="232" name="Google Shape;232;p34"/>
              <p:cNvSpPr/>
              <p:nvPr/>
            </p:nvSpPr>
            <p:spPr>
              <a:xfrm>
                <a:off x="762657" y="3593104"/>
                <a:ext cx="1765200" cy="678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33" name="Google Shape;233;p34"/>
              <p:cNvSpPr/>
              <p:nvPr/>
            </p:nvSpPr>
            <p:spPr>
              <a:xfrm>
                <a:off x="2939089" y="2318295"/>
                <a:ext cx="282600" cy="673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234" name="Google Shape;234;p34"/>
              <p:cNvCxnSpPr/>
              <p:nvPr/>
            </p:nvCxnSpPr>
            <p:spPr>
              <a:xfrm>
                <a:off x="1491309" y="3254954"/>
                <a:ext cx="0" cy="331800"/>
              </a:xfrm>
              <a:prstGeom prst="straightConnector1">
                <a:avLst/>
              </a:prstGeom>
              <a:noFill/>
              <a:ln w="12700" cap="flat" cmpd="sng">
                <a:solidFill>
                  <a:schemeClr val="dk1"/>
                </a:solidFill>
                <a:prstDash val="solid"/>
                <a:miter lim="800000"/>
                <a:headEnd type="none" w="sm" len="sm"/>
                <a:tailEnd type="none" w="sm" len="sm"/>
              </a:ln>
            </p:spPr>
          </p:cxnSp>
          <p:cxnSp>
            <p:nvCxnSpPr>
              <p:cNvPr id="235" name="Google Shape;235;p34"/>
              <p:cNvCxnSpPr/>
              <p:nvPr/>
            </p:nvCxnSpPr>
            <p:spPr>
              <a:xfrm>
                <a:off x="1699269" y="3254954"/>
                <a:ext cx="0" cy="331800"/>
              </a:xfrm>
              <a:prstGeom prst="straightConnector1">
                <a:avLst/>
              </a:prstGeom>
              <a:noFill/>
              <a:ln w="12700" cap="flat" cmpd="sng">
                <a:solidFill>
                  <a:schemeClr val="dk1"/>
                </a:solidFill>
                <a:prstDash val="solid"/>
                <a:miter lim="800000"/>
                <a:headEnd type="none" w="sm" len="sm"/>
                <a:tailEnd type="none" w="sm" len="sm"/>
              </a:ln>
            </p:spPr>
          </p:cxnSp>
          <p:sp>
            <p:nvSpPr>
              <p:cNvPr id="236" name="Google Shape;236;p34"/>
              <p:cNvSpPr/>
              <p:nvPr/>
            </p:nvSpPr>
            <p:spPr>
              <a:xfrm>
                <a:off x="2862890" y="491018"/>
                <a:ext cx="358800" cy="7605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237" name="Google Shape;237;p34"/>
              <p:cNvCxnSpPr/>
              <p:nvPr/>
            </p:nvCxnSpPr>
            <p:spPr>
              <a:xfrm>
                <a:off x="272125" y="1360999"/>
                <a:ext cx="10668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238" name="Google Shape;238;p34"/>
              <p:cNvCxnSpPr/>
              <p:nvPr/>
            </p:nvCxnSpPr>
            <p:spPr>
              <a:xfrm rot="10800000">
                <a:off x="3232759" y="881557"/>
                <a:ext cx="10668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239" name="Google Shape;239;p34"/>
              <p:cNvCxnSpPr/>
              <p:nvPr/>
            </p:nvCxnSpPr>
            <p:spPr>
              <a:xfrm rot="10800000">
                <a:off x="3232759" y="2710423"/>
                <a:ext cx="10668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240" name="Google Shape;240;p34"/>
              <p:cNvCxnSpPr/>
              <p:nvPr/>
            </p:nvCxnSpPr>
            <p:spPr>
              <a:xfrm rot="10800000">
                <a:off x="2535734" y="3940779"/>
                <a:ext cx="1767000" cy="0"/>
              </a:xfrm>
              <a:prstGeom prst="straightConnector1">
                <a:avLst/>
              </a:prstGeom>
              <a:noFill/>
              <a:ln w="12700" cap="flat" cmpd="sng">
                <a:solidFill>
                  <a:schemeClr val="dk1"/>
                </a:solidFill>
                <a:prstDash val="solid"/>
                <a:miter lim="800000"/>
                <a:headEnd type="none" w="sm" len="sm"/>
                <a:tailEnd type="triangle" w="med" len="med"/>
              </a:ln>
            </p:spPr>
          </p:cxnSp>
          <p:sp>
            <p:nvSpPr>
              <p:cNvPr id="241" name="Google Shape;241;p34"/>
              <p:cNvSpPr/>
              <p:nvPr/>
            </p:nvSpPr>
            <p:spPr>
              <a:xfrm>
                <a:off x="1829442" y="462"/>
                <a:ext cx="193800" cy="374700"/>
              </a:xfrm>
              <a:prstGeom prst="can">
                <a:avLst>
                  <a:gd name="adj" fmla="val 25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242" name="Google Shape;242;p34"/>
              <p:cNvCxnSpPr/>
              <p:nvPr/>
            </p:nvCxnSpPr>
            <p:spPr>
              <a:xfrm>
                <a:off x="667" y="43327"/>
                <a:ext cx="18081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243" name="Google Shape;243;p34"/>
              <p:cNvCxnSpPr/>
              <p:nvPr/>
            </p:nvCxnSpPr>
            <p:spPr>
              <a:xfrm>
                <a:off x="1916753" y="491018"/>
                <a:ext cx="0" cy="276300"/>
              </a:xfrm>
              <a:prstGeom prst="straightConnector1">
                <a:avLst/>
              </a:prstGeom>
              <a:noFill/>
              <a:ln w="12700" cap="flat" cmpd="sng">
                <a:solidFill>
                  <a:schemeClr val="dk1"/>
                </a:solidFill>
                <a:prstDash val="solid"/>
                <a:miter lim="800000"/>
                <a:headEnd type="none" w="sm" len="sm"/>
                <a:tailEnd type="triangle" w="med" len="med"/>
              </a:ln>
            </p:spPr>
          </p:cxnSp>
          <p:cxnSp>
            <p:nvCxnSpPr>
              <p:cNvPr id="244" name="Google Shape;244;p34"/>
              <p:cNvCxnSpPr/>
              <p:nvPr/>
            </p:nvCxnSpPr>
            <p:spPr>
              <a:xfrm>
                <a:off x="1654820" y="1948395"/>
                <a:ext cx="0" cy="277800"/>
              </a:xfrm>
              <a:prstGeom prst="straightConnector1">
                <a:avLst/>
              </a:prstGeom>
              <a:noFill/>
              <a:ln w="12700" cap="flat" cmpd="sng">
                <a:solidFill>
                  <a:schemeClr val="dk1"/>
                </a:solidFill>
                <a:prstDash val="solid"/>
                <a:miter lim="800000"/>
                <a:headEnd type="none" w="sm" len="sm"/>
                <a:tailEnd type="triangle" w="med" len="med"/>
              </a:ln>
            </p:spPr>
          </p:cxnSp>
          <p:cxnSp>
            <p:nvCxnSpPr>
              <p:cNvPr id="245" name="Google Shape;245;p34"/>
              <p:cNvCxnSpPr/>
              <p:nvPr/>
            </p:nvCxnSpPr>
            <p:spPr>
              <a:xfrm>
                <a:off x="2221549" y="1970621"/>
                <a:ext cx="0" cy="276300"/>
              </a:xfrm>
              <a:prstGeom prst="straightConnector1">
                <a:avLst/>
              </a:prstGeom>
              <a:noFill/>
              <a:ln w="12700" cap="flat" cmpd="sng">
                <a:solidFill>
                  <a:schemeClr val="dk1"/>
                </a:solidFill>
                <a:prstDash val="solid"/>
                <a:miter lim="800000"/>
                <a:headEnd type="none" w="sm" len="sm"/>
                <a:tailEnd type="triangle" w="med" len="med"/>
              </a:ln>
            </p:spPr>
          </p:cxnSp>
          <p:cxnSp>
            <p:nvCxnSpPr>
              <p:cNvPr id="246" name="Google Shape;246;p34"/>
              <p:cNvCxnSpPr/>
              <p:nvPr/>
            </p:nvCxnSpPr>
            <p:spPr>
              <a:xfrm>
                <a:off x="2481896" y="2438950"/>
                <a:ext cx="263400" cy="111000"/>
              </a:xfrm>
              <a:prstGeom prst="straightConnector1">
                <a:avLst/>
              </a:prstGeom>
              <a:noFill/>
              <a:ln w="12700" cap="flat" cmpd="sng">
                <a:solidFill>
                  <a:schemeClr val="dk1"/>
                </a:solidFill>
                <a:prstDash val="solid"/>
                <a:miter lim="800000"/>
                <a:headEnd type="none" w="sm" len="sm"/>
                <a:tailEnd type="triangle" w="med" len="med"/>
              </a:ln>
            </p:spPr>
          </p:cxnSp>
          <p:cxnSp>
            <p:nvCxnSpPr>
              <p:cNvPr id="247" name="Google Shape;247;p34"/>
              <p:cNvCxnSpPr/>
              <p:nvPr/>
            </p:nvCxnSpPr>
            <p:spPr>
              <a:xfrm>
                <a:off x="1589733" y="3308931"/>
                <a:ext cx="0" cy="236400"/>
              </a:xfrm>
              <a:prstGeom prst="straightConnector1">
                <a:avLst/>
              </a:prstGeom>
              <a:noFill/>
              <a:ln w="12700" cap="flat" cmpd="sng">
                <a:solidFill>
                  <a:schemeClr val="dk1"/>
                </a:solidFill>
                <a:prstDash val="solid"/>
                <a:miter lim="800000"/>
                <a:headEnd type="none" w="sm" len="sm"/>
                <a:tailEnd type="triangle" w="med" len="med"/>
              </a:ln>
            </p:spPr>
          </p:cxnSp>
          <p:cxnSp>
            <p:nvCxnSpPr>
              <p:cNvPr id="248" name="Google Shape;248;p34"/>
              <p:cNvCxnSpPr/>
              <p:nvPr/>
            </p:nvCxnSpPr>
            <p:spPr>
              <a:xfrm>
                <a:off x="195926" y="2786625"/>
                <a:ext cx="1054200" cy="0"/>
              </a:xfrm>
              <a:prstGeom prst="straightConnector1">
                <a:avLst/>
              </a:prstGeom>
              <a:noFill/>
              <a:ln w="12700" cap="flat" cmpd="sng">
                <a:solidFill>
                  <a:schemeClr val="dk1"/>
                </a:solidFill>
                <a:prstDash val="solid"/>
                <a:miter lim="800000"/>
                <a:headEnd type="none" w="sm" len="sm"/>
                <a:tailEnd type="triangle" w="med" len="med"/>
              </a:ln>
            </p:spPr>
          </p:cxnSp>
        </p:grpSp>
      </p:grpSp>
      <p:cxnSp>
        <p:nvCxnSpPr>
          <p:cNvPr id="249" name="Google Shape;249;p34"/>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50" name="Google Shape;250;p34"/>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cxnSp>
        <p:nvCxnSpPr>
          <p:cNvPr id="194" name="Google Shape;194;p32"/>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95" name="Google Shape;195;p32"/>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196" name="Google Shape;196;p32"/>
          <p:cNvSpPr txBox="1"/>
          <p:nvPr/>
        </p:nvSpPr>
        <p:spPr>
          <a:xfrm>
            <a:off x="1481461" y="103260"/>
            <a:ext cx="6172200" cy="400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2"/>
              </a:buClr>
              <a:buSzPts val="3000"/>
              <a:buFont typeface="Times New Roman"/>
              <a:buNone/>
            </a:pPr>
            <a:r>
              <a:rPr lang="en-GB" sz="3000" b="1" i="0" u="none" strike="noStrike" cap="none">
                <a:solidFill>
                  <a:schemeClr val="accent2"/>
                </a:solidFill>
                <a:latin typeface="Times New Roman"/>
                <a:ea typeface="Times New Roman"/>
                <a:cs typeface="Times New Roman"/>
                <a:sym typeface="Times New Roman"/>
              </a:rPr>
              <a:t>3D Diagram &amp; Animation Contd</a:t>
            </a:r>
            <a:endParaRPr sz="3000" b="1" i="0" u="none" strike="noStrike" cap="none">
              <a:solidFill>
                <a:schemeClr val="accent2"/>
              </a:solidFill>
              <a:latin typeface="Times New Roman"/>
              <a:ea typeface="Times New Roman"/>
              <a:cs typeface="Times New Roman"/>
              <a:sym typeface="Times New Roman"/>
            </a:endParaRPr>
          </a:p>
        </p:txBody>
      </p:sp>
      <p:pic>
        <p:nvPicPr>
          <p:cNvPr id="197" name="Google Shape;197;p32"/>
          <p:cNvPicPr preferRelativeResize="0"/>
          <p:nvPr/>
        </p:nvPicPr>
        <p:blipFill rotWithShape="1">
          <a:blip r:embed="rId3">
            <a:alphaModFix/>
          </a:blip>
          <a:srcRect/>
          <a:stretch/>
        </p:blipFill>
        <p:spPr>
          <a:xfrm>
            <a:off x="5182574" y="1067406"/>
            <a:ext cx="3255654" cy="3199428"/>
          </a:xfrm>
          <a:prstGeom prst="rect">
            <a:avLst/>
          </a:prstGeom>
          <a:noFill/>
          <a:ln>
            <a:noFill/>
          </a:ln>
        </p:spPr>
      </p:pic>
      <p:pic>
        <p:nvPicPr>
          <p:cNvPr id="198" name="Google Shape;198;p32"/>
          <p:cNvPicPr preferRelativeResize="0"/>
          <p:nvPr/>
        </p:nvPicPr>
        <p:blipFill rotWithShape="1">
          <a:blip r:embed="rId4">
            <a:alphaModFix/>
          </a:blip>
          <a:srcRect l="13255" r="11432"/>
          <a:stretch/>
        </p:blipFill>
        <p:spPr>
          <a:xfrm>
            <a:off x="705774" y="1067404"/>
            <a:ext cx="3453226" cy="31994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cxnSp>
        <p:nvCxnSpPr>
          <p:cNvPr id="203" name="Google Shape;203;p33"/>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04" name="Google Shape;204;p33"/>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205" name="Google Shape;205;p33"/>
          <p:cNvSpPr txBox="1"/>
          <p:nvPr/>
        </p:nvSpPr>
        <p:spPr>
          <a:xfrm>
            <a:off x="1485900" y="152778"/>
            <a:ext cx="6172200" cy="400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2"/>
              </a:buClr>
              <a:buSzPts val="3000"/>
              <a:buFont typeface="Times New Roman"/>
              <a:buNone/>
            </a:pPr>
            <a:r>
              <a:rPr lang="en-GB" sz="3000" b="1" i="0" u="none" strike="noStrike" cap="none">
                <a:solidFill>
                  <a:schemeClr val="accent2"/>
                </a:solidFill>
                <a:latin typeface="Times New Roman"/>
                <a:ea typeface="Times New Roman"/>
                <a:cs typeface="Times New Roman"/>
                <a:sym typeface="Times New Roman"/>
              </a:rPr>
              <a:t>3D Diagram &amp; Animation</a:t>
            </a:r>
            <a:endParaRPr sz="1100"/>
          </a:p>
        </p:txBody>
      </p:sp>
      <p:pic>
        <p:nvPicPr>
          <p:cNvPr id="206" name="Google Shape;206;p33"/>
          <p:cNvPicPr preferRelativeResize="0"/>
          <p:nvPr/>
        </p:nvPicPr>
        <p:blipFill rotWithShape="1">
          <a:blip r:embed="rId3">
            <a:alphaModFix/>
          </a:blip>
          <a:srcRect l="17247" r="17443"/>
          <a:stretch/>
        </p:blipFill>
        <p:spPr>
          <a:xfrm>
            <a:off x="1272125" y="785122"/>
            <a:ext cx="2625635" cy="2871551"/>
          </a:xfrm>
          <a:prstGeom prst="rect">
            <a:avLst/>
          </a:prstGeom>
          <a:noFill/>
          <a:ln>
            <a:noFill/>
          </a:ln>
        </p:spPr>
      </p:pic>
      <p:pic>
        <p:nvPicPr>
          <p:cNvPr id="207" name="Google Shape;207;p33"/>
          <p:cNvPicPr preferRelativeResize="0"/>
          <p:nvPr/>
        </p:nvPicPr>
        <p:blipFill rotWithShape="1">
          <a:blip r:embed="rId4">
            <a:alphaModFix/>
          </a:blip>
          <a:srcRect/>
          <a:stretch/>
        </p:blipFill>
        <p:spPr>
          <a:xfrm>
            <a:off x="5246240" y="785124"/>
            <a:ext cx="2785018" cy="2871545"/>
          </a:xfrm>
          <a:prstGeom prst="rect">
            <a:avLst/>
          </a:prstGeom>
          <a:noFill/>
          <a:ln>
            <a:noFill/>
          </a:ln>
        </p:spPr>
      </p:pic>
      <p:sp>
        <p:nvSpPr>
          <p:cNvPr id="208" name="Google Shape;208;p33"/>
          <p:cNvSpPr txBox="1">
            <a:spLocks noGrp="1"/>
          </p:cNvSpPr>
          <p:nvPr>
            <p:ph type="body" idx="1"/>
          </p:nvPr>
        </p:nvSpPr>
        <p:spPr>
          <a:xfrm>
            <a:off x="206407" y="3814723"/>
            <a:ext cx="8828700" cy="879600"/>
          </a:xfrm>
          <a:prstGeom prst="rect">
            <a:avLst/>
          </a:prstGeom>
          <a:solidFill>
            <a:schemeClr val="lt1"/>
          </a:solid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ct val="100000"/>
              <a:buNone/>
            </a:pPr>
            <a:r>
              <a:rPr lang="en-GB" sz="1500">
                <a:latin typeface="Times New Roman"/>
                <a:ea typeface="Times New Roman"/>
                <a:cs typeface="Times New Roman"/>
                <a:sym typeface="Times New Roman"/>
              </a:rPr>
              <a:t>3D Animation -: </a:t>
            </a:r>
            <a:r>
              <a:rPr lang="en-GB" sz="1500" u="sng">
                <a:solidFill>
                  <a:schemeClr val="hlink"/>
                </a:solidFill>
                <a:latin typeface="Times New Roman"/>
                <a:ea typeface="Times New Roman"/>
                <a:cs typeface="Times New Roman"/>
                <a:sym typeface="Times New Roman"/>
                <a:hlinkClick r:id="rId5"/>
              </a:rPr>
              <a:t>https://drive.google.com/file/d/1JA3QelDNrdeC8IEuw3bosfYbQJWoS_cH/view?usp=sharing</a:t>
            </a:r>
            <a:endParaRPr sz="1500">
              <a:latin typeface="Times New Roman"/>
              <a:ea typeface="Times New Roman"/>
              <a:cs typeface="Times New Roman"/>
              <a:sym typeface="Times New Roman"/>
            </a:endParaRPr>
          </a:p>
          <a:p>
            <a:pPr marL="0" lvl="0" indent="0" algn="l" rtl="0">
              <a:lnSpc>
                <a:spcPct val="150000"/>
              </a:lnSpc>
              <a:spcBef>
                <a:spcPts val="800"/>
              </a:spcBef>
              <a:spcAft>
                <a:spcPts val="0"/>
              </a:spcAft>
              <a:buClr>
                <a:schemeClr val="dk1"/>
              </a:buClr>
              <a:buSzPct val="100000"/>
              <a:buNone/>
            </a:pPr>
            <a:r>
              <a:rPr lang="en-GB" sz="1500">
                <a:latin typeface="Times New Roman"/>
                <a:ea typeface="Times New Roman"/>
                <a:cs typeface="Times New Roman"/>
                <a:sym typeface="Times New Roman"/>
              </a:rPr>
              <a:t>	             </a:t>
            </a:r>
            <a:r>
              <a:rPr lang="en-GB" sz="1500" u="sng">
                <a:solidFill>
                  <a:schemeClr val="hlink"/>
                </a:solidFill>
                <a:latin typeface="Times New Roman"/>
                <a:ea typeface="Times New Roman"/>
                <a:cs typeface="Times New Roman"/>
                <a:sym typeface="Times New Roman"/>
                <a:hlinkClick r:id="rId6"/>
              </a:rPr>
              <a:t>https://drive.google.com/file/d/1zpCiQJ7hfuIsDe9X8WB9kJTqfICxo74r/view?usp=sharing</a:t>
            </a:r>
            <a:endParaRPr sz="1500">
              <a:latin typeface="Times New Roman"/>
              <a:ea typeface="Times New Roman"/>
              <a:cs typeface="Times New Roman"/>
              <a:sym typeface="Times New Roman"/>
            </a:endParaRPr>
          </a:p>
          <a:p>
            <a:pPr marL="0" lvl="0" indent="0" algn="l" rtl="0">
              <a:lnSpc>
                <a:spcPct val="150000"/>
              </a:lnSpc>
              <a:spcBef>
                <a:spcPts val="800"/>
              </a:spcBef>
              <a:spcAft>
                <a:spcPts val="0"/>
              </a:spcAft>
              <a:buClr>
                <a:schemeClr val="dk1"/>
              </a:buClr>
              <a:buSzPct val="100000"/>
              <a:buNone/>
            </a:pPr>
            <a:endParaRPr sz="15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body" idx="1"/>
          </p:nvPr>
        </p:nvSpPr>
        <p:spPr>
          <a:xfrm>
            <a:off x="509913" y="793328"/>
            <a:ext cx="7391700" cy="4137600"/>
          </a:xfrm>
          <a:prstGeom prst="rect">
            <a:avLst/>
          </a:prstGeom>
          <a:solidFill>
            <a:schemeClr val="lt1"/>
          </a:solidFill>
          <a:ln>
            <a:noFill/>
          </a:ln>
        </p:spPr>
        <p:txBody>
          <a:bodyPr spcFirstLastPara="1" wrap="square" lIns="68575" tIns="34275" rIns="68575" bIns="34275" anchor="t" anchorCtr="0">
            <a:normAutofit/>
          </a:bodyPr>
          <a:lstStyle/>
          <a:p>
            <a:pPr marL="0" lvl="0" indent="0" algn="just" rtl="0">
              <a:lnSpc>
                <a:spcPct val="100000"/>
              </a:lnSpc>
              <a:spcBef>
                <a:spcPts val="0"/>
              </a:spcBef>
              <a:spcAft>
                <a:spcPts val="0"/>
              </a:spcAft>
              <a:buClr>
                <a:schemeClr val="dk1"/>
              </a:buClr>
              <a:buSzPts val="100"/>
              <a:buNone/>
            </a:pPr>
            <a:endParaRPr sz="100">
              <a:latin typeface="Times New Roman"/>
              <a:ea typeface="Times New Roman"/>
              <a:cs typeface="Times New Roman"/>
              <a:sym typeface="Times New Roman"/>
            </a:endParaRPr>
          </a:p>
          <a:p>
            <a:pPr marL="0" lvl="0" indent="0" algn="l" rtl="0">
              <a:lnSpc>
                <a:spcPct val="150000"/>
              </a:lnSpc>
              <a:spcBef>
                <a:spcPts val="1800"/>
              </a:spcBef>
              <a:spcAft>
                <a:spcPts val="0"/>
              </a:spcAft>
              <a:buClr>
                <a:schemeClr val="dk1"/>
              </a:buClr>
              <a:buSzPts val="1700"/>
              <a:buNone/>
            </a:pPr>
            <a:r>
              <a:rPr lang="en-GB" sz="1700">
                <a:latin typeface="Times New Roman"/>
                <a:ea typeface="Times New Roman"/>
                <a:cs typeface="Times New Roman"/>
                <a:sym typeface="Times New Roman"/>
              </a:rPr>
              <a:t>The sensors that are used to check the user’s inputs are housed in this machine.                     If a proper can is identified then it is sent to crushing unit.                                            If not it is sent to Discard Unit. </a:t>
            </a:r>
            <a:endParaRPr/>
          </a:p>
          <a:p>
            <a:pPr marL="0" lvl="0" indent="0" algn="just" rtl="0">
              <a:lnSpc>
                <a:spcPct val="150000"/>
              </a:lnSpc>
              <a:spcBef>
                <a:spcPts val="800"/>
              </a:spcBef>
              <a:spcAft>
                <a:spcPts val="0"/>
              </a:spcAft>
              <a:buClr>
                <a:schemeClr val="dk1"/>
              </a:buClr>
              <a:buSzPts val="1700"/>
              <a:buNone/>
            </a:pPr>
            <a:endParaRPr sz="1700">
              <a:latin typeface="Times New Roman"/>
              <a:ea typeface="Times New Roman"/>
              <a:cs typeface="Times New Roman"/>
              <a:sym typeface="Times New Roman"/>
            </a:endParaRPr>
          </a:p>
        </p:txBody>
      </p:sp>
      <p:sp>
        <p:nvSpPr>
          <p:cNvPr id="264" name="Google Shape;264;p36"/>
          <p:cNvSpPr txBox="1">
            <a:spLocks noGrp="1"/>
          </p:cNvSpPr>
          <p:nvPr>
            <p:ph type="title"/>
          </p:nvPr>
        </p:nvSpPr>
        <p:spPr>
          <a:xfrm>
            <a:off x="1481461" y="309494"/>
            <a:ext cx="6172200" cy="457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3600"/>
              <a:buFont typeface="Times New Roman"/>
              <a:buNone/>
            </a:pPr>
            <a:r>
              <a:rPr lang="en-GB" sz="3600" b="1">
                <a:solidFill>
                  <a:schemeClr val="accent2"/>
                </a:solidFill>
                <a:latin typeface="Times New Roman"/>
                <a:ea typeface="Times New Roman"/>
                <a:cs typeface="Times New Roman"/>
                <a:sym typeface="Times New Roman"/>
              </a:rPr>
              <a:t>Scanning Unit</a:t>
            </a:r>
            <a:endParaRPr/>
          </a:p>
        </p:txBody>
      </p:sp>
      <p:grpSp>
        <p:nvGrpSpPr>
          <p:cNvPr id="265" name="Google Shape;265;p36"/>
          <p:cNvGrpSpPr/>
          <p:nvPr/>
        </p:nvGrpSpPr>
        <p:grpSpPr>
          <a:xfrm>
            <a:off x="320922" y="2430264"/>
            <a:ext cx="3013807" cy="2221599"/>
            <a:chOff x="-1507626" y="0"/>
            <a:chExt cx="4868046" cy="2247900"/>
          </a:xfrm>
        </p:grpSpPr>
        <p:pic>
          <p:nvPicPr>
            <p:cNvPr id="266" name="Google Shape;266;p36"/>
            <p:cNvPicPr preferRelativeResize="0"/>
            <p:nvPr/>
          </p:nvPicPr>
          <p:blipFill rotWithShape="1">
            <a:blip r:embed="rId3">
              <a:alphaModFix/>
            </a:blip>
            <a:srcRect/>
            <a:stretch/>
          </p:blipFill>
          <p:spPr>
            <a:xfrm>
              <a:off x="76200" y="0"/>
              <a:ext cx="3284220" cy="2247900"/>
            </a:xfrm>
            <a:prstGeom prst="rect">
              <a:avLst/>
            </a:prstGeom>
            <a:noFill/>
            <a:ln>
              <a:noFill/>
            </a:ln>
          </p:spPr>
        </p:pic>
        <p:cxnSp>
          <p:nvCxnSpPr>
            <p:cNvPr id="267" name="Google Shape;267;p36"/>
            <p:cNvCxnSpPr/>
            <p:nvPr/>
          </p:nvCxnSpPr>
          <p:spPr>
            <a:xfrm>
              <a:off x="718871" y="1328010"/>
              <a:ext cx="6012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268" name="Google Shape;268;p36"/>
            <p:cNvCxnSpPr/>
            <p:nvPr/>
          </p:nvCxnSpPr>
          <p:spPr>
            <a:xfrm>
              <a:off x="-139796" y="430710"/>
              <a:ext cx="0" cy="1794600"/>
            </a:xfrm>
            <a:prstGeom prst="straightConnector1">
              <a:avLst/>
            </a:prstGeom>
            <a:noFill/>
            <a:ln w="38100" cap="flat" cmpd="sng">
              <a:solidFill>
                <a:schemeClr val="dk1"/>
              </a:solidFill>
              <a:prstDash val="solid"/>
              <a:miter lim="800000"/>
              <a:headEnd type="none" w="sm" len="sm"/>
              <a:tailEnd type="none" w="sm" len="sm"/>
            </a:ln>
          </p:spPr>
        </p:cxnSp>
        <p:sp>
          <p:nvSpPr>
            <p:cNvPr id="269" name="Google Shape;269;p36"/>
            <p:cNvSpPr/>
            <p:nvPr/>
          </p:nvSpPr>
          <p:spPr>
            <a:xfrm>
              <a:off x="-1507626" y="747811"/>
              <a:ext cx="1351500" cy="11436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200" b="0" i="0" u="none" strike="noStrike" cap="none">
                  <a:solidFill>
                    <a:schemeClr val="dk1"/>
                  </a:solidFill>
                  <a:latin typeface="Times New Roman"/>
                  <a:ea typeface="Times New Roman"/>
                  <a:cs typeface="Times New Roman"/>
                  <a:sym typeface="Times New Roman"/>
                </a:rPr>
                <a:t>IR Sensor                      +                      Inductive Proximity Sensor</a:t>
              </a:r>
              <a:endParaRPr sz="1100"/>
            </a:p>
          </p:txBody>
        </p:sp>
      </p:grpSp>
      <p:grpSp>
        <p:nvGrpSpPr>
          <p:cNvPr id="270" name="Google Shape;270;p36"/>
          <p:cNvGrpSpPr/>
          <p:nvPr/>
        </p:nvGrpSpPr>
        <p:grpSpPr>
          <a:xfrm>
            <a:off x="3936645" y="1854867"/>
            <a:ext cx="4513502" cy="2797131"/>
            <a:chOff x="22783" y="-272920"/>
            <a:chExt cx="5915468" cy="4206845"/>
          </a:xfrm>
        </p:grpSpPr>
        <p:pic>
          <p:nvPicPr>
            <p:cNvPr id="271" name="Google Shape;271;p36"/>
            <p:cNvPicPr preferRelativeResize="0"/>
            <p:nvPr/>
          </p:nvPicPr>
          <p:blipFill rotWithShape="1">
            <a:blip r:embed="rId4">
              <a:alphaModFix/>
            </a:blip>
            <a:srcRect/>
            <a:stretch/>
          </p:blipFill>
          <p:spPr>
            <a:xfrm>
              <a:off x="1802339" y="574984"/>
              <a:ext cx="3897420" cy="3358941"/>
            </a:xfrm>
            <a:prstGeom prst="rect">
              <a:avLst/>
            </a:prstGeom>
            <a:noFill/>
            <a:ln>
              <a:noFill/>
            </a:ln>
          </p:spPr>
        </p:pic>
        <p:cxnSp>
          <p:nvCxnSpPr>
            <p:cNvPr id="272" name="Google Shape;272;p36"/>
            <p:cNvCxnSpPr/>
            <p:nvPr/>
          </p:nvCxnSpPr>
          <p:spPr>
            <a:xfrm>
              <a:off x="5088386" y="124956"/>
              <a:ext cx="2100" cy="2264100"/>
            </a:xfrm>
            <a:prstGeom prst="straightConnector1">
              <a:avLst/>
            </a:prstGeom>
            <a:noFill/>
            <a:ln w="38100" cap="flat" cmpd="sng">
              <a:solidFill>
                <a:schemeClr val="dk1"/>
              </a:solidFill>
              <a:prstDash val="solid"/>
              <a:miter lim="800000"/>
              <a:headEnd type="none" w="sm" len="sm"/>
              <a:tailEnd type="triangle" w="med" len="med"/>
            </a:ln>
          </p:spPr>
        </p:cxnSp>
        <p:sp>
          <p:nvSpPr>
            <p:cNvPr id="273" name="Google Shape;273;p36"/>
            <p:cNvSpPr/>
            <p:nvPr/>
          </p:nvSpPr>
          <p:spPr>
            <a:xfrm>
              <a:off x="4238451" y="-272920"/>
              <a:ext cx="1699800" cy="6333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200" b="0" i="0" u="none" strike="noStrike" cap="none">
                  <a:solidFill>
                    <a:schemeClr val="dk1"/>
                  </a:solidFill>
                  <a:latin typeface="Times New Roman"/>
                  <a:ea typeface="Times New Roman"/>
                  <a:cs typeface="Times New Roman"/>
                  <a:sym typeface="Times New Roman"/>
                </a:rPr>
                <a:t>Stepper Motor</a:t>
              </a:r>
              <a:endParaRPr sz="1100"/>
            </a:p>
          </p:txBody>
        </p:sp>
        <p:cxnSp>
          <p:nvCxnSpPr>
            <p:cNvPr id="274" name="Google Shape;274;p36"/>
            <p:cNvCxnSpPr/>
            <p:nvPr/>
          </p:nvCxnSpPr>
          <p:spPr>
            <a:xfrm>
              <a:off x="1459081" y="2977274"/>
              <a:ext cx="1554900" cy="0"/>
            </a:xfrm>
            <a:prstGeom prst="straightConnector1">
              <a:avLst/>
            </a:prstGeom>
            <a:noFill/>
            <a:ln w="38100" cap="flat" cmpd="sng">
              <a:solidFill>
                <a:schemeClr val="dk1"/>
              </a:solidFill>
              <a:prstDash val="solid"/>
              <a:miter lim="800000"/>
              <a:headEnd type="none" w="sm" len="sm"/>
              <a:tailEnd type="triangle" w="med" len="med"/>
            </a:ln>
          </p:spPr>
        </p:cxnSp>
        <p:sp>
          <p:nvSpPr>
            <p:cNvPr id="275" name="Google Shape;275;p36"/>
            <p:cNvSpPr/>
            <p:nvPr/>
          </p:nvSpPr>
          <p:spPr>
            <a:xfrm>
              <a:off x="22783" y="2630116"/>
              <a:ext cx="1608000" cy="6543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7000"/>
                </a:lnSpc>
                <a:spcBef>
                  <a:spcPts val="0"/>
                </a:spcBef>
                <a:spcAft>
                  <a:spcPts val="0"/>
                </a:spcAft>
                <a:buNone/>
              </a:pPr>
              <a:r>
                <a:rPr lang="en-GB" sz="1200" b="0" i="0" u="none" strike="noStrike" cap="none">
                  <a:solidFill>
                    <a:schemeClr val="dk1"/>
                  </a:solidFill>
                  <a:latin typeface="Times New Roman"/>
                  <a:ea typeface="Times New Roman"/>
                  <a:cs typeface="Times New Roman"/>
                  <a:sym typeface="Times New Roman"/>
                </a:rPr>
                <a:t>Weight Sensor</a:t>
              </a:r>
              <a:endParaRPr sz="1100"/>
            </a:p>
            <a:p>
              <a:pPr marL="0" marR="0" lvl="0" indent="0" algn="ctr" rtl="0">
                <a:lnSpc>
                  <a:spcPct val="107000"/>
                </a:lnSpc>
                <a:spcBef>
                  <a:spcPts val="600"/>
                </a:spcBef>
                <a:spcAft>
                  <a:spcPts val="0"/>
                </a:spcAft>
                <a:buNone/>
              </a:pPr>
              <a:endParaRPr sz="200" b="0" i="0" u="none" strike="noStrike" cap="none">
                <a:solidFill>
                  <a:schemeClr val="dk1"/>
                </a:solidFill>
                <a:latin typeface="Times New Roman"/>
                <a:ea typeface="Times New Roman"/>
                <a:cs typeface="Times New Roman"/>
                <a:sym typeface="Times New Roman"/>
              </a:endParaRPr>
            </a:p>
          </p:txBody>
        </p:sp>
      </p:grpSp>
      <p:cxnSp>
        <p:nvCxnSpPr>
          <p:cNvPr id="276" name="Google Shape;276;p36"/>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77" name="Google Shape;277;p36"/>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278" name="Google Shape;278;p36"/>
          <p:cNvSpPr/>
          <p:nvPr/>
        </p:nvSpPr>
        <p:spPr>
          <a:xfrm>
            <a:off x="320885" y="2419558"/>
            <a:ext cx="867300" cy="6396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7000"/>
              </a:lnSpc>
              <a:spcBef>
                <a:spcPts val="0"/>
              </a:spcBef>
              <a:spcAft>
                <a:spcPts val="0"/>
              </a:spcAft>
              <a:buNone/>
            </a:pPr>
            <a:r>
              <a:rPr lang="en-GB" sz="1200" b="0" i="0" u="none" strike="noStrike" cap="none">
                <a:solidFill>
                  <a:schemeClr val="dk1"/>
                </a:solidFill>
                <a:latin typeface="Times New Roman"/>
                <a:ea typeface="Times New Roman"/>
                <a:cs typeface="Times New Roman"/>
                <a:sym typeface="Times New Roman"/>
              </a:rPr>
              <a:t>Ultrasonic Sensor</a:t>
            </a:r>
            <a:endParaRPr sz="1100"/>
          </a:p>
        </p:txBody>
      </p:sp>
      <p:cxnSp>
        <p:nvCxnSpPr>
          <p:cNvPr id="279" name="Google Shape;279;p36"/>
          <p:cNvCxnSpPr/>
          <p:nvPr/>
        </p:nvCxnSpPr>
        <p:spPr>
          <a:xfrm>
            <a:off x="1416142" y="3647540"/>
            <a:ext cx="6555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280" name="Google Shape;280;p36"/>
          <p:cNvCxnSpPr/>
          <p:nvPr/>
        </p:nvCxnSpPr>
        <p:spPr>
          <a:xfrm rot="10800000">
            <a:off x="1425893" y="2744843"/>
            <a:ext cx="0" cy="909900"/>
          </a:xfrm>
          <a:prstGeom prst="straightConnector1">
            <a:avLst/>
          </a:prstGeom>
          <a:noFill/>
          <a:ln w="38100" cap="flat" cmpd="sng">
            <a:solidFill>
              <a:schemeClr val="dk1"/>
            </a:solidFill>
            <a:prstDash val="solid"/>
            <a:miter lim="800000"/>
            <a:headEnd type="none" w="sm" len="sm"/>
            <a:tailEnd type="none" w="sm" len="sm"/>
          </a:ln>
        </p:spPr>
      </p:cxnSp>
      <p:cxnSp>
        <p:nvCxnSpPr>
          <p:cNvPr id="281" name="Google Shape;281;p36"/>
          <p:cNvCxnSpPr/>
          <p:nvPr/>
        </p:nvCxnSpPr>
        <p:spPr>
          <a:xfrm>
            <a:off x="1308197" y="2639792"/>
            <a:ext cx="0" cy="240000"/>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body" idx="1"/>
          </p:nvPr>
        </p:nvSpPr>
        <p:spPr>
          <a:xfrm>
            <a:off x="486607" y="964481"/>
            <a:ext cx="8161800" cy="3568200"/>
          </a:xfrm>
          <a:prstGeom prst="rect">
            <a:avLst/>
          </a:prstGeom>
          <a:solidFill>
            <a:schemeClr val="lt1"/>
          </a:solidFill>
          <a:ln>
            <a:noFill/>
          </a:ln>
        </p:spPr>
        <p:txBody>
          <a:bodyPr spcFirstLastPara="1" wrap="square" lIns="68575" tIns="34275" rIns="68575" bIns="34275" anchor="t" anchorCtr="0">
            <a:normAutofit/>
          </a:bodyPr>
          <a:lstStyle/>
          <a:p>
            <a:pPr marL="0" lvl="0" indent="0" algn="just" rtl="0">
              <a:lnSpc>
                <a:spcPct val="90000"/>
              </a:lnSpc>
              <a:spcBef>
                <a:spcPts val="0"/>
              </a:spcBef>
              <a:spcAft>
                <a:spcPts val="0"/>
              </a:spcAft>
              <a:buClr>
                <a:schemeClr val="dk1"/>
              </a:buClr>
              <a:buSzPts val="800"/>
              <a:buNone/>
            </a:pPr>
            <a:endParaRPr sz="800">
              <a:latin typeface="Times New Roman"/>
              <a:ea typeface="Times New Roman"/>
              <a:cs typeface="Times New Roman"/>
              <a:sym typeface="Times New Roman"/>
            </a:endParaRPr>
          </a:p>
          <a:p>
            <a:pPr marL="0" lvl="0" indent="0" algn="just" rtl="0">
              <a:lnSpc>
                <a:spcPct val="90000"/>
              </a:lnSpc>
              <a:spcBef>
                <a:spcPts val="800"/>
              </a:spcBef>
              <a:spcAft>
                <a:spcPts val="0"/>
              </a:spcAft>
              <a:buClr>
                <a:schemeClr val="dk1"/>
              </a:buClr>
              <a:buSzPts val="1800"/>
              <a:buNone/>
            </a:pPr>
            <a:r>
              <a:rPr lang="en-GB" sz="1800">
                <a:latin typeface="Times New Roman"/>
                <a:ea typeface="Times New Roman"/>
                <a:cs typeface="Times New Roman"/>
                <a:sym typeface="Times New Roman"/>
              </a:rPr>
              <a:t>The identified cans are crushed using a crushing mechanism. </a:t>
            </a:r>
            <a:endParaRPr/>
          </a:p>
          <a:p>
            <a:pPr marL="0" lvl="0" indent="0" algn="l" rtl="0">
              <a:lnSpc>
                <a:spcPct val="90000"/>
              </a:lnSpc>
              <a:spcBef>
                <a:spcPts val="800"/>
              </a:spcBef>
              <a:spcAft>
                <a:spcPts val="0"/>
              </a:spcAft>
              <a:buClr>
                <a:schemeClr val="dk1"/>
              </a:buClr>
              <a:buSzPts val="2100"/>
              <a:buNone/>
            </a:pPr>
            <a:r>
              <a:rPr lang="en-GB">
                <a:latin typeface="Times New Roman"/>
                <a:ea typeface="Times New Roman"/>
                <a:cs typeface="Times New Roman"/>
                <a:sym typeface="Times New Roman"/>
              </a:rPr>
              <a:t> </a:t>
            </a:r>
            <a:endParaRPr/>
          </a:p>
        </p:txBody>
      </p:sp>
      <p:cxnSp>
        <p:nvCxnSpPr>
          <p:cNvPr id="287" name="Google Shape;287;p37"/>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88" name="Google Shape;288;p37"/>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289" name="Google Shape;289;p37"/>
          <p:cNvSpPr txBox="1"/>
          <p:nvPr/>
        </p:nvSpPr>
        <p:spPr>
          <a:xfrm>
            <a:off x="1481461" y="309494"/>
            <a:ext cx="6172200" cy="457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2"/>
              </a:buClr>
              <a:buSzPts val="3600"/>
              <a:buFont typeface="Times New Roman"/>
              <a:buNone/>
            </a:pPr>
            <a:r>
              <a:rPr lang="en-GB" sz="3600" b="1" i="0" u="none" strike="noStrike" cap="none">
                <a:solidFill>
                  <a:schemeClr val="accent2"/>
                </a:solidFill>
                <a:latin typeface="Times New Roman"/>
                <a:ea typeface="Times New Roman"/>
                <a:cs typeface="Times New Roman"/>
                <a:sym typeface="Times New Roman"/>
              </a:rPr>
              <a:t>Crushing Unit</a:t>
            </a:r>
            <a:endParaRPr sz="1100"/>
          </a:p>
        </p:txBody>
      </p:sp>
      <p:pic>
        <p:nvPicPr>
          <p:cNvPr id="290" name="Google Shape;290;p37"/>
          <p:cNvPicPr preferRelativeResize="0"/>
          <p:nvPr/>
        </p:nvPicPr>
        <p:blipFill rotWithShape="1">
          <a:blip r:embed="rId3">
            <a:alphaModFix/>
          </a:blip>
          <a:srcRect/>
          <a:stretch/>
        </p:blipFill>
        <p:spPr>
          <a:xfrm>
            <a:off x="4826616" y="1830265"/>
            <a:ext cx="3964383" cy="2490941"/>
          </a:xfrm>
          <a:prstGeom prst="rect">
            <a:avLst/>
          </a:prstGeom>
          <a:noFill/>
          <a:ln>
            <a:noFill/>
          </a:ln>
        </p:spPr>
      </p:pic>
      <p:pic>
        <p:nvPicPr>
          <p:cNvPr id="291" name="Google Shape;291;p37"/>
          <p:cNvPicPr preferRelativeResize="0"/>
          <p:nvPr/>
        </p:nvPicPr>
        <p:blipFill rotWithShape="1">
          <a:blip r:embed="rId4">
            <a:alphaModFix/>
          </a:blip>
          <a:srcRect/>
          <a:stretch/>
        </p:blipFill>
        <p:spPr>
          <a:xfrm>
            <a:off x="344126" y="1830266"/>
            <a:ext cx="3754006" cy="2490939"/>
          </a:xfrm>
          <a:prstGeom prst="rect">
            <a:avLst/>
          </a:prstGeom>
          <a:noFill/>
          <a:ln>
            <a:noFill/>
          </a:ln>
        </p:spPr>
      </p:pic>
      <p:cxnSp>
        <p:nvCxnSpPr>
          <p:cNvPr id="292" name="Google Shape;292;p37"/>
          <p:cNvCxnSpPr/>
          <p:nvPr/>
        </p:nvCxnSpPr>
        <p:spPr>
          <a:xfrm rot="10800000">
            <a:off x="1751111" y="2270593"/>
            <a:ext cx="0" cy="1111800"/>
          </a:xfrm>
          <a:prstGeom prst="straightConnector1">
            <a:avLst/>
          </a:prstGeom>
          <a:noFill/>
          <a:ln w="38100" cap="flat" cmpd="sng">
            <a:solidFill>
              <a:srgbClr val="FFC000"/>
            </a:solidFill>
            <a:prstDash val="solid"/>
            <a:miter lim="800000"/>
            <a:headEnd type="none" w="sm" len="sm"/>
            <a:tailEnd type="triangle" w="med" len="med"/>
          </a:ln>
        </p:spPr>
      </p:cxnSp>
      <p:sp>
        <p:nvSpPr>
          <p:cNvPr id="293" name="Google Shape;293;p37"/>
          <p:cNvSpPr/>
          <p:nvPr/>
        </p:nvSpPr>
        <p:spPr>
          <a:xfrm>
            <a:off x="1281710" y="3192372"/>
            <a:ext cx="1128000" cy="444900"/>
          </a:xfrm>
          <a:prstGeom prst="roundRect">
            <a:avLst>
              <a:gd name="adj" fmla="val 16667"/>
            </a:avLst>
          </a:prstGeom>
          <a:solidFill>
            <a:srgbClr val="46382A"/>
          </a:solidFill>
          <a:ln w="12700" cap="flat" cmpd="sng">
            <a:solidFill>
              <a:srgbClr val="463A2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b="0" i="0" u="none" strike="noStrike" cap="none">
                <a:solidFill>
                  <a:srgbClr val="FFC000"/>
                </a:solidFill>
                <a:latin typeface="Times New Roman"/>
                <a:ea typeface="Times New Roman"/>
                <a:cs typeface="Times New Roman"/>
                <a:sym typeface="Times New Roman"/>
              </a:rPr>
              <a:t>Aluminum Can</a:t>
            </a:r>
            <a:endParaRPr sz="1100"/>
          </a:p>
        </p:txBody>
      </p:sp>
      <p:cxnSp>
        <p:nvCxnSpPr>
          <p:cNvPr id="294" name="Google Shape;294;p37"/>
          <p:cNvCxnSpPr/>
          <p:nvPr/>
        </p:nvCxnSpPr>
        <p:spPr>
          <a:xfrm rot="10800000" flipH="1">
            <a:off x="6551720" y="2316150"/>
            <a:ext cx="1148100" cy="255600"/>
          </a:xfrm>
          <a:prstGeom prst="straightConnector1">
            <a:avLst/>
          </a:prstGeom>
          <a:noFill/>
          <a:ln w="38100" cap="flat" cmpd="sng">
            <a:solidFill>
              <a:srgbClr val="FFC000"/>
            </a:solidFill>
            <a:prstDash val="solid"/>
            <a:miter lim="800000"/>
            <a:headEnd type="none" w="sm" len="sm"/>
            <a:tailEnd type="triangle" w="med" len="med"/>
          </a:ln>
        </p:spPr>
      </p:cxnSp>
      <p:sp>
        <p:nvSpPr>
          <p:cNvPr id="295" name="Google Shape;295;p37"/>
          <p:cNvSpPr/>
          <p:nvPr/>
        </p:nvSpPr>
        <p:spPr>
          <a:xfrm>
            <a:off x="6089334" y="2382601"/>
            <a:ext cx="855300" cy="444900"/>
          </a:xfrm>
          <a:prstGeom prst="roundRect">
            <a:avLst>
              <a:gd name="adj" fmla="val 16667"/>
            </a:avLst>
          </a:prstGeom>
          <a:solidFill>
            <a:srgbClr val="46382A"/>
          </a:solidFill>
          <a:ln w="12700" cap="flat" cmpd="sng">
            <a:solidFill>
              <a:srgbClr val="463A2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b="0" i="0" u="none" strike="noStrike" cap="none">
                <a:solidFill>
                  <a:srgbClr val="FFC000"/>
                </a:solidFill>
                <a:latin typeface="Times New Roman"/>
                <a:ea typeface="Times New Roman"/>
                <a:cs typeface="Times New Roman"/>
                <a:sym typeface="Times New Roman"/>
              </a:rPr>
              <a:t>Induction Motor</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body" idx="1"/>
          </p:nvPr>
        </p:nvSpPr>
        <p:spPr>
          <a:xfrm>
            <a:off x="509911" y="993453"/>
            <a:ext cx="8115300" cy="3678900"/>
          </a:xfrm>
          <a:prstGeom prst="rect">
            <a:avLst/>
          </a:prstGeom>
          <a:solidFill>
            <a:schemeClr val="lt1"/>
          </a:solidFill>
          <a:ln>
            <a:noFill/>
          </a:ln>
        </p:spPr>
        <p:txBody>
          <a:bodyPr spcFirstLastPara="1" wrap="square" lIns="68575" tIns="34275" rIns="68575" bIns="34275" anchor="t" anchorCtr="0">
            <a:normAutofit/>
          </a:bodyPr>
          <a:lstStyle/>
          <a:p>
            <a:pPr marL="0" lvl="0" indent="0" algn="just" rtl="0">
              <a:lnSpc>
                <a:spcPct val="150000"/>
              </a:lnSpc>
              <a:spcBef>
                <a:spcPts val="0"/>
              </a:spcBef>
              <a:spcAft>
                <a:spcPts val="0"/>
              </a:spcAft>
              <a:buClr>
                <a:schemeClr val="dk1"/>
              </a:buClr>
              <a:buSzPts val="1700"/>
              <a:buNone/>
            </a:pPr>
            <a:r>
              <a:rPr lang="en-GB" sz="1700">
                <a:latin typeface="Times New Roman"/>
                <a:ea typeface="Times New Roman"/>
                <a:cs typeface="Times New Roman"/>
                <a:sym typeface="Times New Roman"/>
              </a:rPr>
              <a:t>The crushed cans are stored in a bin. When the bin is filled to a designated weight limit the machine lights an indicator and sends a SMS to the worker to indicate this. Then a worker will empty the bin and prepare the machine for the next couple of weeks. </a:t>
            </a:r>
            <a:endParaRPr/>
          </a:p>
          <a:p>
            <a:pPr marL="0" lvl="0" indent="0" algn="just" rtl="0">
              <a:lnSpc>
                <a:spcPct val="150000"/>
              </a:lnSpc>
              <a:spcBef>
                <a:spcPts val="800"/>
              </a:spcBef>
              <a:spcAft>
                <a:spcPts val="0"/>
              </a:spcAft>
              <a:buClr>
                <a:schemeClr val="dk1"/>
              </a:buClr>
              <a:buSzPts val="1700"/>
              <a:buNone/>
            </a:pPr>
            <a:endParaRPr sz="1700" b="1">
              <a:latin typeface="Times New Roman"/>
              <a:ea typeface="Times New Roman"/>
              <a:cs typeface="Times New Roman"/>
              <a:sym typeface="Times New Roman"/>
            </a:endParaRPr>
          </a:p>
          <a:p>
            <a:pPr marL="0" lvl="0" indent="0" algn="just" rtl="0">
              <a:lnSpc>
                <a:spcPct val="150000"/>
              </a:lnSpc>
              <a:spcBef>
                <a:spcPts val="800"/>
              </a:spcBef>
              <a:spcAft>
                <a:spcPts val="0"/>
              </a:spcAft>
              <a:buClr>
                <a:schemeClr val="dk1"/>
              </a:buClr>
              <a:buSzPts val="1700"/>
              <a:buNone/>
            </a:pPr>
            <a:r>
              <a:rPr lang="en-GB" sz="1700" b="1">
                <a:latin typeface="Times New Roman"/>
                <a:ea typeface="Times New Roman"/>
                <a:cs typeface="Times New Roman"/>
                <a:sym typeface="Times New Roman"/>
              </a:rPr>
              <a:t> </a:t>
            </a:r>
            <a:endParaRPr/>
          </a:p>
          <a:p>
            <a:pPr marL="0" lvl="0" indent="0" algn="just" rtl="0">
              <a:lnSpc>
                <a:spcPct val="150000"/>
              </a:lnSpc>
              <a:spcBef>
                <a:spcPts val="800"/>
              </a:spcBef>
              <a:spcAft>
                <a:spcPts val="0"/>
              </a:spcAft>
              <a:buClr>
                <a:schemeClr val="dk1"/>
              </a:buClr>
              <a:buSzPts val="1700"/>
              <a:buNone/>
            </a:pPr>
            <a:r>
              <a:rPr lang="en-GB" sz="1700">
                <a:latin typeface="Times New Roman"/>
                <a:ea typeface="Times New Roman"/>
                <a:cs typeface="Times New Roman"/>
                <a:sym typeface="Times New Roman"/>
              </a:rPr>
              <a:t> </a:t>
            </a:r>
            <a:endParaRPr/>
          </a:p>
        </p:txBody>
      </p:sp>
      <p:cxnSp>
        <p:nvCxnSpPr>
          <p:cNvPr id="301" name="Google Shape;301;p38"/>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02" name="Google Shape;302;p38"/>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303" name="Google Shape;303;p38"/>
          <p:cNvSpPr txBox="1">
            <a:spLocks noGrp="1"/>
          </p:cNvSpPr>
          <p:nvPr>
            <p:ph type="title"/>
          </p:nvPr>
        </p:nvSpPr>
        <p:spPr>
          <a:xfrm>
            <a:off x="1485900" y="307391"/>
            <a:ext cx="6172200" cy="400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3600"/>
              <a:buFont typeface="Times New Roman"/>
              <a:buNone/>
            </a:pPr>
            <a:r>
              <a:rPr lang="en-GB" sz="3600" b="1">
                <a:solidFill>
                  <a:schemeClr val="accent2"/>
                </a:solidFill>
                <a:latin typeface="Times New Roman"/>
                <a:ea typeface="Times New Roman"/>
                <a:cs typeface="Times New Roman"/>
                <a:sym typeface="Times New Roman"/>
              </a:rPr>
              <a:t>Storing Unit</a:t>
            </a:r>
            <a:endParaRPr/>
          </a:p>
        </p:txBody>
      </p:sp>
      <p:pic>
        <p:nvPicPr>
          <p:cNvPr id="304" name="Google Shape;304;p38"/>
          <p:cNvPicPr preferRelativeResize="0"/>
          <p:nvPr/>
        </p:nvPicPr>
        <p:blipFill rotWithShape="1">
          <a:blip r:embed="rId3">
            <a:alphaModFix/>
          </a:blip>
          <a:srcRect/>
          <a:stretch/>
        </p:blipFill>
        <p:spPr>
          <a:xfrm>
            <a:off x="6841154" y="2714373"/>
            <a:ext cx="1685648" cy="1903819"/>
          </a:xfrm>
          <a:prstGeom prst="rect">
            <a:avLst/>
          </a:prstGeom>
          <a:noFill/>
          <a:ln>
            <a:noFill/>
          </a:ln>
        </p:spPr>
      </p:pic>
      <p:sp>
        <p:nvSpPr>
          <p:cNvPr id="305" name="Google Shape;305;p38"/>
          <p:cNvSpPr/>
          <p:nvPr/>
        </p:nvSpPr>
        <p:spPr>
          <a:xfrm flipH="1">
            <a:off x="4920400" y="3673925"/>
            <a:ext cx="1685700" cy="944400"/>
          </a:xfrm>
          <a:prstGeom prst="wedgeRoundRectCallout">
            <a:avLst>
              <a:gd name="adj1" fmla="val -110489"/>
              <a:gd name="adj2" fmla="val -104577"/>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b="0" i="0" u="none" strike="noStrike" cap="none">
                <a:solidFill>
                  <a:schemeClr val="dk1"/>
                </a:solidFill>
                <a:latin typeface="Times New Roman"/>
                <a:ea typeface="Times New Roman"/>
                <a:cs typeface="Times New Roman"/>
                <a:sym typeface="Times New Roman"/>
              </a:rPr>
              <a:t>Can Storing bin has reached its maximum capacity!!!</a:t>
            </a:r>
            <a:endParaRPr sz="1100"/>
          </a:p>
        </p:txBody>
      </p:sp>
      <p:pic>
        <p:nvPicPr>
          <p:cNvPr id="306" name="Google Shape;306;p38"/>
          <p:cNvPicPr preferRelativeResize="0"/>
          <p:nvPr/>
        </p:nvPicPr>
        <p:blipFill rotWithShape="1">
          <a:blip r:embed="rId4">
            <a:alphaModFix/>
          </a:blip>
          <a:srcRect/>
          <a:stretch/>
        </p:blipFill>
        <p:spPr>
          <a:xfrm>
            <a:off x="585928" y="2640138"/>
            <a:ext cx="2883024" cy="1904810"/>
          </a:xfrm>
          <a:prstGeom prst="rect">
            <a:avLst/>
          </a:prstGeom>
          <a:noFill/>
          <a:ln>
            <a:noFill/>
          </a:ln>
        </p:spPr>
      </p:pic>
      <p:sp>
        <p:nvSpPr>
          <p:cNvPr id="307" name="Google Shape;307;p38"/>
          <p:cNvSpPr/>
          <p:nvPr/>
        </p:nvSpPr>
        <p:spPr>
          <a:xfrm>
            <a:off x="3682993" y="3302751"/>
            <a:ext cx="1089600" cy="4596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b="0" i="0" u="none" strike="noStrike" cap="none">
                <a:solidFill>
                  <a:schemeClr val="dk1"/>
                </a:solidFill>
                <a:latin typeface="Times New Roman"/>
                <a:ea typeface="Times New Roman"/>
                <a:cs typeface="Times New Roman"/>
                <a:sym typeface="Times New Roman"/>
              </a:rPr>
              <a:t>Crushed Cans</a:t>
            </a:r>
            <a:endParaRPr sz="1100"/>
          </a:p>
        </p:txBody>
      </p:sp>
      <p:cxnSp>
        <p:nvCxnSpPr>
          <p:cNvPr id="308" name="Google Shape;308;p38"/>
          <p:cNvCxnSpPr>
            <a:stCxn id="307" idx="1"/>
          </p:cNvCxnSpPr>
          <p:nvPr/>
        </p:nvCxnSpPr>
        <p:spPr>
          <a:xfrm flipH="1">
            <a:off x="2144893" y="3532551"/>
            <a:ext cx="1538100" cy="280500"/>
          </a:xfrm>
          <a:prstGeom prst="straightConnector1">
            <a:avLst/>
          </a:prstGeom>
          <a:noFill/>
          <a:ln w="38100" cap="flat" cmpd="sng">
            <a:solidFill>
              <a:srgbClr val="FFFF00"/>
            </a:solidFill>
            <a:prstDash val="solid"/>
            <a:miter lim="800000"/>
            <a:headEnd type="none" w="sm" len="sm"/>
            <a:tailEnd type="triangle" w="med" len="med"/>
          </a:ln>
        </p:spPr>
      </p:cxnSp>
      <p:sp>
        <p:nvSpPr>
          <p:cNvPr id="309" name="Google Shape;309;p38"/>
          <p:cNvSpPr/>
          <p:nvPr/>
        </p:nvSpPr>
        <p:spPr>
          <a:xfrm>
            <a:off x="3568254" y="2638368"/>
            <a:ext cx="1089600" cy="4596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a:solidFill>
                  <a:schemeClr val="dk1"/>
                </a:solidFill>
                <a:latin typeface="Times New Roman"/>
                <a:ea typeface="Times New Roman"/>
                <a:cs typeface="Times New Roman"/>
                <a:sym typeface="Times New Roman"/>
              </a:rPr>
              <a:t>IR</a:t>
            </a:r>
            <a:endParaRPr>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GB" sz="1400" b="0" i="0" u="none" strike="noStrike" cap="none">
                <a:solidFill>
                  <a:schemeClr val="dk1"/>
                </a:solidFill>
                <a:latin typeface="Times New Roman"/>
                <a:ea typeface="Times New Roman"/>
                <a:cs typeface="Times New Roman"/>
                <a:sym typeface="Times New Roman"/>
              </a:rPr>
              <a:t>Sensor</a:t>
            </a:r>
            <a:endParaRPr sz="1100"/>
          </a:p>
        </p:txBody>
      </p:sp>
      <p:cxnSp>
        <p:nvCxnSpPr>
          <p:cNvPr id="310" name="Google Shape;310;p38"/>
          <p:cNvCxnSpPr>
            <a:stCxn id="309" idx="1"/>
          </p:cNvCxnSpPr>
          <p:nvPr/>
        </p:nvCxnSpPr>
        <p:spPr>
          <a:xfrm flipH="1">
            <a:off x="2680854" y="2868168"/>
            <a:ext cx="887400" cy="299400"/>
          </a:xfrm>
          <a:prstGeom prst="straightConnector1">
            <a:avLst/>
          </a:prstGeom>
          <a:noFill/>
          <a:ln w="38100" cap="flat" cmpd="sng">
            <a:solidFill>
              <a:srgbClr val="FFFF00"/>
            </a:solidFill>
            <a:prstDash val="solid"/>
            <a:miter lim="800000"/>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a:spLocks noGrp="1"/>
          </p:cNvSpPr>
          <p:nvPr>
            <p:ph type="title"/>
          </p:nvPr>
        </p:nvSpPr>
        <p:spPr>
          <a:xfrm>
            <a:off x="1485900" y="307391"/>
            <a:ext cx="6172200" cy="400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3600"/>
              <a:buFont typeface="Times New Roman"/>
              <a:buNone/>
            </a:pPr>
            <a:r>
              <a:rPr lang="en-GB" sz="3600" b="1">
                <a:solidFill>
                  <a:schemeClr val="accent2"/>
                </a:solidFill>
                <a:latin typeface="Times New Roman"/>
                <a:ea typeface="Times New Roman"/>
                <a:cs typeface="Times New Roman"/>
                <a:sym typeface="Times New Roman"/>
              </a:rPr>
              <a:t>Processing Unit</a:t>
            </a:r>
            <a:endParaRPr/>
          </a:p>
        </p:txBody>
      </p:sp>
      <p:sp>
        <p:nvSpPr>
          <p:cNvPr id="316" name="Google Shape;316;p39"/>
          <p:cNvSpPr txBox="1">
            <a:spLocks noGrp="1"/>
          </p:cNvSpPr>
          <p:nvPr>
            <p:ph type="body" idx="1"/>
          </p:nvPr>
        </p:nvSpPr>
        <p:spPr>
          <a:xfrm>
            <a:off x="483833" y="1045346"/>
            <a:ext cx="8176200" cy="3926700"/>
          </a:xfrm>
          <a:prstGeom prst="rect">
            <a:avLst/>
          </a:prstGeom>
          <a:solidFill>
            <a:schemeClr val="lt1"/>
          </a:solid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700"/>
              <a:buNone/>
            </a:pPr>
            <a:r>
              <a:rPr lang="en-GB" sz="1700">
                <a:latin typeface="Times New Roman"/>
                <a:ea typeface="Times New Roman"/>
                <a:cs typeface="Times New Roman"/>
                <a:sym typeface="Times New Roman"/>
              </a:rPr>
              <a:t> </a:t>
            </a:r>
            <a:endParaRPr/>
          </a:p>
          <a:p>
            <a:pPr marL="0" lvl="0" indent="0" algn="l" rtl="0">
              <a:lnSpc>
                <a:spcPct val="90000"/>
              </a:lnSpc>
              <a:spcBef>
                <a:spcPts val="800"/>
              </a:spcBef>
              <a:spcAft>
                <a:spcPts val="0"/>
              </a:spcAft>
              <a:buClr>
                <a:schemeClr val="dk1"/>
              </a:buClr>
              <a:buSzPts val="1700"/>
              <a:buNone/>
            </a:pPr>
            <a:r>
              <a:rPr lang="en-GB" sz="1700">
                <a:latin typeface="Times New Roman"/>
                <a:ea typeface="Times New Roman"/>
                <a:cs typeface="Times New Roman"/>
                <a:sym typeface="Times New Roman"/>
              </a:rPr>
              <a:t>Microcontroller ,GSM modules and all the other processing related units are housed in here..</a:t>
            </a:r>
            <a:endParaRPr/>
          </a:p>
          <a:p>
            <a:pPr marL="0" lvl="0" indent="0" algn="l" rtl="0">
              <a:lnSpc>
                <a:spcPct val="90000"/>
              </a:lnSpc>
              <a:spcBef>
                <a:spcPts val="800"/>
              </a:spcBef>
              <a:spcAft>
                <a:spcPts val="0"/>
              </a:spcAft>
              <a:buClr>
                <a:schemeClr val="dk1"/>
              </a:buClr>
              <a:buSzPts val="1700"/>
              <a:buNone/>
            </a:pPr>
            <a:endParaRPr sz="1700">
              <a:latin typeface="Times New Roman"/>
              <a:ea typeface="Times New Roman"/>
              <a:cs typeface="Times New Roman"/>
              <a:sym typeface="Times New Roman"/>
            </a:endParaRPr>
          </a:p>
          <a:p>
            <a:pPr marL="0" lvl="0" indent="0" algn="l" rtl="0">
              <a:lnSpc>
                <a:spcPct val="90000"/>
              </a:lnSpc>
              <a:spcBef>
                <a:spcPts val="800"/>
              </a:spcBef>
              <a:spcAft>
                <a:spcPts val="0"/>
              </a:spcAft>
              <a:buClr>
                <a:schemeClr val="dk1"/>
              </a:buClr>
              <a:buSzPts val="1700"/>
              <a:buNone/>
            </a:pPr>
            <a:endParaRPr sz="1700">
              <a:latin typeface="Times New Roman"/>
              <a:ea typeface="Times New Roman"/>
              <a:cs typeface="Times New Roman"/>
              <a:sym typeface="Times New Roman"/>
            </a:endParaRPr>
          </a:p>
        </p:txBody>
      </p:sp>
      <p:pic>
        <p:nvPicPr>
          <p:cNvPr id="317" name="Google Shape;317;p39"/>
          <p:cNvPicPr preferRelativeResize="0"/>
          <p:nvPr/>
        </p:nvPicPr>
        <p:blipFill rotWithShape="1">
          <a:blip r:embed="rId3">
            <a:alphaModFix/>
          </a:blip>
          <a:srcRect/>
          <a:stretch/>
        </p:blipFill>
        <p:spPr>
          <a:xfrm>
            <a:off x="1388245" y="2265933"/>
            <a:ext cx="2409733" cy="2168758"/>
          </a:xfrm>
          <a:prstGeom prst="rect">
            <a:avLst/>
          </a:prstGeom>
          <a:noFill/>
          <a:ln>
            <a:noFill/>
          </a:ln>
        </p:spPr>
      </p:pic>
      <p:pic>
        <p:nvPicPr>
          <p:cNvPr id="318" name="Google Shape;318;p39"/>
          <p:cNvPicPr preferRelativeResize="0"/>
          <p:nvPr/>
        </p:nvPicPr>
        <p:blipFill rotWithShape="1">
          <a:blip r:embed="rId4">
            <a:alphaModFix/>
          </a:blip>
          <a:srcRect/>
          <a:stretch/>
        </p:blipFill>
        <p:spPr>
          <a:xfrm>
            <a:off x="5346023" y="2122616"/>
            <a:ext cx="2312076" cy="2312076"/>
          </a:xfrm>
          <a:prstGeom prst="rect">
            <a:avLst/>
          </a:prstGeom>
          <a:noFill/>
          <a:ln>
            <a:noFill/>
          </a:ln>
        </p:spPr>
      </p:pic>
      <p:cxnSp>
        <p:nvCxnSpPr>
          <p:cNvPr id="319" name="Google Shape;319;p39"/>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20" name="Google Shape;320;p39"/>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body" idx="1"/>
          </p:nvPr>
        </p:nvSpPr>
        <p:spPr>
          <a:xfrm>
            <a:off x="467742" y="1054927"/>
            <a:ext cx="8199600" cy="3428700"/>
          </a:xfrm>
          <a:prstGeom prst="rect">
            <a:avLst/>
          </a:prstGeom>
          <a:solidFill>
            <a:schemeClr val="lt1"/>
          </a:solid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dk1"/>
              </a:buClr>
              <a:buSzPts val="1800"/>
              <a:buNone/>
            </a:pPr>
            <a:r>
              <a:rPr lang="en-GB" sz="1800">
                <a:latin typeface="Times New Roman"/>
                <a:ea typeface="Times New Roman"/>
                <a:cs typeface="Times New Roman"/>
                <a:sym typeface="Times New Roman"/>
              </a:rPr>
              <a:t>After the user successfully entered cans to the machine, then the machine will offer a </a:t>
            </a:r>
            <a:r>
              <a:rPr lang="en-GB" sz="1800" b="1">
                <a:latin typeface="Times New Roman"/>
                <a:ea typeface="Times New Roman"/>
                <a:cs typeface="Times New Roman"/>
                <a:sym typeface="Times New Roman"/>
              </a:rPr>
              <a:t>mobile reload </a:t>
            </a:r>
            <a:r>
              <a:rPr lang="en-GB" sz="1800">
                <a:latin typeface="Times New Roman"/>
                <a:ea typeface="Times New Roman"/>
                <a:cs typeface="Times New Roman"/>
                <a:sym typeface="Times New Roman"/>
              </a:rPr>
              <a:t>or a </a:t>
            </a:r>
            <a:r>
              <a:rPr lang="en-GB" sz="1800" b="1">
                <a:latin typeface="Times New Roman"/>
                <a:ea typeface="Times New Roman"/>
                <a:cs typeface="Times New Roman"/>
                <a:sym typeface="Times New Roman"/>
              </a:rPr>
              <a:t>fast charging time</a:t>
            </a:r>
            <a:r>
              <a:rPr lang="en-GB" sz="1800">
                <a:latin typeface="Times New Roman"/>
                <a:ea typeface="Times New Roman"/>
                <a:cs typeface="Times New Roman"/>
                <a:sym typeface="Times New Roman"/>
              </a:rPr>
              <a:t> according to the total value of the cans. And also the user can </a:t>
            </a:r>
            <a:r>
              <a:rPr lang="en-GB" sz="1800" b="1">
                <a:latin typeface="Times New Roman"/>
                <a:ea typeface="Times New Roman"/>
                <a:cs typeface="Times New Roman"/>
                <a:sym typeface="Times New Roman"/>
              </a:rPr>
              <a:t>donate the value to the Little Hearts foundation.</a:t>
            </a:r>
            <a:r>
              <a:rPr lang="en-GB" sz="1500" b="1">
                <a:latin typeface="Calibri"/>
                <a:ea typeface="Calibri"/>
                <a:cs typeface="Calibri"/>
                <a:sym typeface="Calibri"/>
              </a:rPr>
              <a:t> </a:t>
            </a:r>
            <a:endParaRPr/>
          </a:p>
          <a:p>
            <a:pPr marL="177800" lvl="0" indent="-63500" algn="just" rtl="0">
              <a:lnSpc>
                <a:spcPct val="90000"/>
              </a:lnSpc>
              <a:spcBef>
                <a:spcPts val="800"/>
              </a:spcBef>
              <a:spcAft>
                <a:spcPts val="0"/>
              </a:spcAft>
              <a:buClr>
                <a:schemeClr val="dk1"/>
              </a:buClr>
              <a:buSzPts val="1800"/>
              <a:buNone/>
            </a:pPr>
            <a:endParaRPr sz="1800"/>
          </a:p>
        </p:txBody>
      </p:sp>
      <p:pic>
        <p:nvPicPr>
          <p:cNvPr id="326" name="Google Shape;326;p40"/>
          <p:cNvPicPr preferRelativeResize="0"/>
          <p:nvPr/>
        </p:nvPicPr>
        <p:blipFill rotWithShape="1">
          <a:blip r:embed="rId3">
            <a:alphaModFix/>
          </a:blip>
          <a:srcRect/>
          <a:stretch/>
        </p:blipFill>
        <p:spPr>
          <a:xfrm>
            <a:off x="1959468" y="2681014"/>
            <a:ext cx="1609910" cy="910405"/>
          </a:xfrm>
          <a:prstGeom prst="rect">
            <a:avLst/>
          </a:prstGeom>
          <a:noFill/>
          <a:ln>
            <a:noFill/>
          </a:ln>
        </p:spPr>
      </p:pic>
      <p:pic>
        <p:nvPicPr>
          <p:cNvPr id="327" name="Google Shape;327;p40"/>
          <p:cNvPicPr preferRelativeResize="0"/>
          <p:nvPr/>
        </p:nvPicPr>
        <p:blipFill rotWithShape="1">
          <a:blip r:embed="rId4">
            <a:alphaModFix/>
          </a:blip>
          <a:srcRect/>
          <a:stretch/>
        </p:blipFill>
        <p:spPr>
          <a:xfrm>
            <a:off x="5574622" y="2650441"/>
            <a:ext cx="971550" cy="971550"/>
          </a:xfrm>
          <a:prstGeom prst="rect">
            <a:avLst/>
          </a:prstGeom>
          <a:noFill/>
          <a:ln>
            <a:noFill/>
          </a:ln>
        </p:spPr>
      </p:pic>
      <p:pic>
        <p:nvPicPr>
          <p:cNvPr id="328" name="Google Shape;328;p40"/>
          <p:cNvPicPr preferRelativeResize="0"/>
          <p:nvPr/>
        </p:nvPicPr>
        <p:blipFill rotWithShape="1">
          <a:blip r:embed="rId5">
            <a:alphaModFix/>
          </a:blip>
          <a:srcRect b="7740"/>
          <a:stretch/>
        </p:blipFill>
        <p:spPr>
          <a:xfrm>
            <a:off x="3569378" y="3304437"/>
            <a:ext cx="2005243" cy="1921199"/>
          </a:xfrm>
          <a:prstGeom prst="rect">
            <a:avLst/>
          </a:prstGeom>
          <a:noFill/>
          <a:ln>
            <a:noFill/>
          </a:ln>
        </p:spPr>
      </p:pic>
      <p:cxnSp>
        <p:nvCxnSpPr>
          <p:cNvPr id="329" name="Google Shape;329;p40"/>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30" name="Google Shape;330;p40"/>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331" name="Google Shape;331;p40"/>
          <p:cNvSpPr txBox="1">
            <a:spLocks noGrp="1"/>
          </p:cNvSpPr>
          <p:nvPr>
            <p:ph type="title"/>
          </p:nvPr>
        </p:nvSpPr>
        <p:spPr>
          <a:xfrm>
            <a:off x="1485900" y="307391"/>
            <a:ext cx="6172200" cy="400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3600"/>
              <a:buFont typeface="Times New Roman"/>
              <a:buNone/>
            </a:pPr>
            <a:r>
              <a:rPr lang="en-GB" sz="3600" b="1">
                <a:solidFill>
                  <a:schemeClr val="accent2"/>
                </a:solidFill>
                <a:latin typeface="Times New Roman"/>
                <a:ea typeface="Times New Roman"/>
                <a:cs typeface="Times New Roman"/>
                <a:sym typeface="Times New Roman"/>
              </a:rPr>
              <a:t>Rewarding Unit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body" idx="1"/>
          </p:nvPr>
        </p:nvSpPr>
        <p:spPr>
          <a:xfrm>
            <a:off x="510467" y="1144109"/>
            <a:ext cx="8123100" cy="3783000"/>
          </a:xfrm>
          <a:prstGeom prst="rect">
            <a:avLst/>
          </a:prstGeom>
          <a:solidFill>
            <a:schemeClr val="lt1"/>
          </a:solid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dk1"/>
              </a:buClr>
              <a:buSzPts val="1700"/>
              <a:buNone/>
            </a:pPr>
            <a:r>
              <a:rPr lang="en-GB" sz="1700">
                <a:latin typeface="Times New Roman"/>
                <a:ea typeface="Times New Roman"/>
                <a:cs typeface="Times New Roman"/>
                <a:sym typeface="Times New Roman"/>
              </a:rPr>
              <a:t>The rejected cans are sent back to the user. A red LED is lighted and a notification alert                </a:t>
            </a:r>
            <a:endParaRPr/>
          </a:p>
          <a:p>
            <a:pPr marL="0" lvl="0" indent="0" algn="l" rtl="0">
              <a:lnSpc>
                <a:spcPct val="150000"/>
              </a:lnSpc>
              <a:spcBef>
                <a:spcPts val="800"/>
              </a:spcBef>
              <a:spcAft>
                <a:spcPts val="0"/>
              </a:spcAft>
              <a:buClr>
                <a:schemeClr val="dk1"/>
              </a:buClr>
              <a:buSzPts val="1700"/>
              <a:buNone/>
            </a:pPr>
            <a:r>
              <a:rPr lang="en-GB" sz="1700">
                <a:latin typeface="Times New Roman"/>
                <a:ea typeface="Times New Roman"/>
                <a:cs typeface="Times New Roman"/>
                <a:sym typeface="Times New Roman"/>
              </a:rPr>
              <a:t>is sounded in order to show that the input has been rejected. </a:t>
            </a:r>
            <a:endParaRPr/>
          </a:p>
          <a:p>
            <a:pPr marL="0" lvl="0" indent="0" algn="l" rtl="0">
              <a:lnSpc>
                <a:spcPct val="150000"/>
              </a:lnSpc>
              <a:spcBef>
                <a:spcPts val="800"/>
              </a:spcBef>
              <a:spcAft>
                <a:spcPts val="0"/>
              </a:spcAft>
              <a:buClr>
                <a:schemeClr val="dk1"/>
              </a:buClr>
              <a:buSzPts val="1700"/>
              <a:buNone/>
            </a:pPr>
            <a:endParaRPr sz="1700">
              <a:latin typeface="Times New Roman"/>
              <a:ea typeface="Times New Roman"/>
              <a:cs typeface="Times New Roman"/>
              <a:sym typeface="Times New Roman"/>
            </a:endParaRPr>
          </a:p>
        </p:txBody>
      </p:sp>
      <p:pic>
        <p:nvPicPr>
          <p:cNvPr id="337" name="Google Shape;337;p41"/>
          <p:cNvPicPr preferRelativeResize="0"/>
          <p:nvPr/>
        </p:nvPicPr>
        <p:blipFill rotWithShape="1">
          <a:blip r:embed="rId3">
            <a:alphaModFix/>
          </a:blip>
          <a:srcRect b="6690"/>
          <a:stretch/>
        </p:blipFill>
        <p:spPr>
          <a:xfrm>
            <a:off x="3703237" y="2647652"/>
            <a:ext cx="1737527" cy="1733477"/>
          </a:xfrm>
          <a:prstGeom prst="rect">
            <a:avLst/>
          </a:prstGeom>
          <a:noFill/>
          <a:ln>
            <a:noFill/>
          </a:ln>
        </p:spPr>
      </p:pic>
      <p:cxnSp>
        <p:nvCxnSpPr>
          <p:cNvPr id="338" name="Google Shape;338;p41"/>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39" name="Google Shape;339;p41"/>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340" name="Google Shape;340;p41"/>
          <p:cNvSpPr txBox="1"/>
          <p:nvPr/>
        </p:nvSpPr>
        <p:spPr>
          <a:xfrm>
            <a:off x="1485900" y="307391"/>
            <a:ext cx="6172200" cy="400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2"/>
              </a:buClr>
              <a:buSzPts val="3600"/>
              <a:buFont typeface="Times New Roman"/>
              <a:buNone/>
            </a:pPr>
            <a:r>
              <a:rPr lang="en-GB" sz="3600" b="1" i="0" u="none" strike="noStrike" cap="none">
                <a:solidFill>
                  <a:schemeClr val="accent2"/>
                </a:solidFill>
                <a:latin typeface="Times New Roman"/>
                <a:ea typeface="Times New Roman"/>
                <a:cs typeface="Times New Roman"/>
                <a:sym typeface="Times New Roman"/>
              </a:rPr>
              <a:t>Discarding Unit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27160" y="37186"/>
            <a:ext cx="2889600" cy="428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accent2"/>
              </a:buClr>
              <a:buSzPts val="3000"/>
              <a:buFont typeface="Times New Roman"/>
              <a:buNone/>
            </a:pPr>
            <a:r>
              <a:rPr lang="en-GB" sz="3000" b="1">
                <a:solidFill>
                  <a:schemeClr val="accent2"/>
                </a:solidFill>
                <a:latin typeface="Times New Roman"/>
                <a:ea typeface="Times New Roman"/>
                <a:cs typeface="Times New Roman"/>
                <a:sym typeface="Times New Roman"/>
              </a:rPr>
              <a:t>Group Members</a:t>
            </a:r>
            <a:endParaRPr/>
          </a:p>
        </p:txBody>
      </p:sp>
      <p:graphicFrame>
        <p:nvGraphicFramePr>
          <p:cNvPr id="140" name="Google Shape;140;p26"/>
          <p:cNvGraphicFramePr/>
          <p:nvPr/>
        </p:nvGraphicFramePr>
        <p:xfrm>
          <a:off x="2013848" y="563946"/>
          <a:ext cx="5322050" cy="4183500"/>
        </p:xfrm>
        <a:graphic>
          <a:graphicData uri="http://schemas.openxmlformats.org/drawingml/2006/table">
            <a:tbl>
              <a:tblPr firstRow="1" bandRow="1">
                <a:noFill/>
                <a:tableStyleId>{19EC9E0C-2641-4C8C-9A75-2DCD8D5ADD80}</a:tableStyleId>
              </a:tblPr>
              <a:tblGrid>
                <a:gridCol w="1143000">
                  <a:extLst>
                    <a:ext uri="{9D8B030D-6E8A-4147-A177-3AD203B41FA5}">
                      <a16:colId xmlns:a16="http://schemas.microsoft.com/office/drawing/2014/main" val="20000"/>
                    </a:ext>
                  </a:extLst>
                </a:gridCol>
                <a:gridCol w="2331725">
                  <a:extLst>
                    <a:ext uri="{9D8B030D-6E8A-4147-A177-3AD203B41FA5}">
                      <a16:colId xmlns:a16="http://schemas.microsoft.com/office/drawing/2014/main" val="20001"/>
                    </a:ext>
                  </a:extLst>
                </a:gridCol>
                <a:gridCol w="955775">
                  <a:extLst>
                    <a:ext uri="{9D8B030D-6E8A-4147-A177-3AD203B41FA5}">
                      <a16:colId xmlns:a16="http://schemas.microsoft.com/office/drawing/2014/main" val="20002"/>
                    </a:ext>
                  </a:extLst>
                </a:gridCol>
                <a:gridCol w="891550">
                  <a:extLst>
                    <a:ext uri="{9D8B030D-6E8A-4147-A177-3AD203B41FA5}">
                      <a16:colId xmlns:a16="http://schemas.microsoft.com/office/drawing/2014/main" val="20003"/>
                    </a:ext>
                  </a:extLst>
                </a:gridCol>
              </a:tblGrid>
              <a:tr h="411500">
                <a:tc>
                  <a:txBody>
                    <a:bodyPr/>
                    <a:lstStyle/>
                    <a:p>
                      <a:pPr marL="0" marR="0" lvl="0" indent="0" algn="l" rtl="0">
                        <a:spcBef>
                          <a:spcPts val="0"/>
                        </a:spcBef>
                        <a:spcAft>
                          <a:spcPts val="0"/>
                        </a:spcAft>
                        <a:buNone/>
                      </a:pPr>
                      <a:endParaRPr sz="1400"/>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b="0">
                          <a:solidFill>
                            <a:schemeClr val="dk1"/>
                          </a:solidFill>
                        </a:rPr>
                        <a:t>Name</a:t>
                      </a:r>
                      <a:endParaRPr sz="1100"/>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b="0">
                          <a:solidFill>
                            <a:schemeClr val="dk1"/>
                          </a:solidFill>
                        </a:rPr>
                        <a:t>Reg. No:</a:t>
                      </a:r>
                      <a:endParaRPr sz="1100"/>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b="0">
                          <a:solidFill>
                            <a:schemeClr val="dk1"/>
                          </a:solidFill>
                        </a:rPr>
                        <a:t>Photo</a:t>
                      </a:r>
                      <a:endParaRPr sz="1100"/>
                    </a:p>
                  </a:txBody>
                  <a:tcPr marL="68600" marR="68600" marT="34300" marB="34300" anchor="ctr">
                    <a:solidFill>
                      <a:schemeClr val="accent1">
                        <a:alpha val="41960"/>
                      </a:schemeClr>
                    </a:solidFill>
                  </a:tcPr>
                </a:tc>
                <a:extLst>
                  <a:ext uri="{0D108BD9-81ED-4DB2-BD59-A6C34878D82A}">
                    <a16:rowId xmlns:a16="http://schemas.microsoft.com/office/drawing/2014/main" val="10000"/>
                  </a:ext>
                </a:extLst>
              </a:tr>
              <a:tr h="754400">
                <a:tc>
                  <a:txBody>
                    <a:bodyPr/>
                    <a:lstStyle/>
                    <a:p>
                      <a:pPr marL="0" marR="0" lvl="0" indent="0" algn="l" rtl="0">
                        <a:spcBef>
                          <a:spcPts val="0"/>
                        </a:spcBef>
                        <a:spcAft>
                          <a:spcPts val="0"/>
                        </a:spcAft>
                        <a:buNone/>
                      </a:pPr>
                      <a:r>
                        <a:rPr lang="en-GB" sz="1400">
                          <a:solidFill>
                            <a:schemeClr val="dk1"/>
                          </a:solidFill>
                        </a:rPr>
                        <a:t>Group Leader</a:t>
                      </a:r>
                      <a:endParaRPr sz="1400">
                        <a:solidFill>
                          <a:schemeClr val="dk1"/>
                        </a:solidFill>
                      </a:endParaRPr>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Kanakkahewa Y.B.</a:t>
                      </a:r>
                      <a:endParaRPr sz="1400">
                        <a:solidFill>
                          <a:schemeClr val="dk1"/>
                        </a:solidFill>
                      </a:endParaRPr>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204092P</a:t>
                      </a:r>
                      <a:endParaRPr sz="1400">
                        <a:solidFill>
                          <a:schemeClr val="dk1"/>
                        </a:solidFill>
                      </a:endParaRPr>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endParaRPr sz="1400">
                        <a:solidFill>
                          <a:schemeClr val="dk1"/>
                        </a:solidFill>
                      </a:endParaRPr>
                    </a:p>
                  </a:txBody>
                  <a:tcPr marL="68600" marR="68600" marT="34300" marB="34300" anchor="ctr">
                    <a:solidFill>
                      <a:schemeClr val="accent1">
                        <a:alpha val="41960"/>
                      </a:schemeClr>
                    </a:solidFill>
                  </a:tcPr>
                </a:tc>
                <a:extLst>
                  <a:ext uri="{0D108BD9-81ED-4DB2-BD59-A6C34878D82A}">
                    <a16:rowId xmlns:a16="http://schemas.microsoft.com/office/drawing/2014/main" val="10001"/>
                  </a:ext>
                </a:extLst>
              </a:tr>
              <a:tr h="754400">
                <a:tc>
                  <a:txBody>
                    <a:bodyPr/>
                    <a:lstStyle/>
                    <a:p>
                      <a:pPr marL="0" marR="0" lvl="0" indent="0" algn="l" rtl="0">
                        <a:spcBef>
                          <a:spcPts val="0"/>
                        </a:spcBef>
                        <a:spcAft>
                          <a:spcPts val="0"/>
                        </a:spcAft>
                        <a:buNone/>
                      </a:pPr>
                      <a:r>
                        <a:rPr lang="en-GB" sz="1400"/>
                        <a:t>Member 1</a:t>
                      </a:r>
                      <a:endParaRPr sz="1100"/>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Nishath M.N.H.A</a:t>
                      </a:r>
                      <a:endParaRPr sz="1400"/>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204140M</a:t>
                      </a:r>
                      <a:endParaRPr sz="1400"/>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endParaRPr sz="1400"/>
                    </a:p>
                  </a:txBody>
                  <a:tcPr marL="68600" marR="68600" marT="34300" marB="34300" anchor="ctr">
                    <a:solidFill>
                      <a:schemeClr val="accent1">
                        <a:alpha val="41960"/>
                      </a:schemeClr>
                    </a:solidFill>
                  </a:tcPr>
                </a:tc>
                <a:extLst>
                  <a:ext uri="{0D108BD9-81ED-4DB2-BD59-A6C34878D82A}">
                    <a16:rowId xmlns:a16="http://schemas.microsoft.com/office/drawing/2014/main" val="10002"/>
                  </a:ext>
                </a:extLst>
              </a:tr>
              <a:tr h="754400">
                <a:tc>
                  <a:txBody>
                    <a:bodyPr/>
                    <a:lstStyle/>
                    <a:p>
                      <a:pPr marL="0" marR="0" lvl="0" indent="0" algn="l" rtl="0">
                        <a:spcBef>
                          <a:spcPts val="0"/>
                        </a:spcBef>
                        <a:spcAft>
                          <a:spcPts val="0"/>
                        </a:spcAft>
                        <a:buNone/>
                      </a:pPr>
                      <a:r>
                        <a:rPr lang="en-GB" sz="1400"/>
                        <a:t>Member 2</a:t>
                      </a:r>
                      <a:endParaRPr sz="1100"/>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Sanchitha S.P.Y.P</a:t>
                      </a:r>
                      <a:endParaRPr sz="1400"/>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204186H</a:t>
                      </a:r>
                      <a:endParaRPr sz="1400"/>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endParaRPr sz="1400"/>
                    </a:p>
                  </a:txBody>
                  <a:tcPr marL="68600" marR="68600" marT="34300" marB="34300" anchor="ctr">
                    <a:solidFill>
                      <a:schemeClr val="accent1">
                        <a:alpha val="41960"/>
                      </a:schemeClr>
                    </a:solidFill>
                  </a:tcPr>
                </a:tc>
                <a:extLst>
                  <a:ext uri="{0D108BD9-81ED-4DB2-BD59-A6C34878D82A}">
                    <a16:rowId xmlns:a16="http://schemas.microsoft.com/office/drawing/2014/main" val="10003"/>
                  </a:ext>
                </a:extLst>
              </a:tr>
              <a:tr h="754400">
                <a:tc>
                  <a:txBody>
                    <a:bodyPr/>
                    <a:lstStyle/>
                    <a:p>
                      <a:pPr marL="0" marR="0" lvl="0" indent="0" algn="l" rtl="0">
                        <a:lnSpc>
                          <a:spcPct val="100000"/>
                        </a:lnSpc>
                        <a:spcBef>
                          <a:spcPts val="0"/>
                        </a:spcBef>
                        <a:spcAft>
                          <a:spcPts val="0"/>
                        </a:spcAft>
                        <a:buClr>
                          <a:schemeClr val="dk1"/>
                        </a:buClr>
                        <a:buSzPts val="1400"/>
                        <a:buFont typeface="Calibri"/>
                        <a:buNone/>
                      </a:pPr>
                      <a:r>
                        <a:rPr lang="en-GB" sz="1400"/>
                        <a:t>Member 3</a:t>
                      </a:r>
                      <a:endParaRPr sz="1100"/>
                    </a:p>
                    <a:p>
                      <a:pPr marL="0" marR="0" lvl="0" indent="0" algn="l" rtl="0">
                        <a:spcBef>
                          <a:spcPts val="0"/>
                        </a:spcBef>
                        <a:spcAft>
                          <a:spcPts val="0"/>
                        </a:spcAft>
                        <a:buNone/>
                      </a:pPr>
                      <a:endParaRPr sz="1400"/>
                    </a:p>
                  </a:txBody>
                  <a:tcPr marL="68600" marR="68600" marT="34300" marB="34300" anchor="b">
                    <a:solidFill>
                      <a:schemeClr val="accent1">
                        <a:alpha val="41960"/>
                      </a:schemeClr>
                    </a:solidFill>
                  </a:tcPr>
                </a:tc>
                <a:tc>
                  <a:txBody>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Basnayake S.B.</a:t>
                      </a:r>
                      <a:endParaRPr sz="1400"/>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204020V</a:t>
                      </a:r>
                      <a:endParaRPr sz="1400"/>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endParaRPr sz="1400"/>
                    </a:p>
                  </a:txBody>
                  <a:tcPr marL="68600" marR="68600" marT="34300" marB="34300" anchor="ctr">
                    <a:solidFill>
                      <a:schemeClr val="accent1">
                        <a:alpha val="41960"/>
                      </a:schemeClr>
                    </a:solidFill>
                  </a:tcPr>
                </a:tc>
                <a:extLst>
                  <a:ext uri="{0D108BD9-81ED-4DB2-BD59-A6C34878D82A}">
                    <a16:rowId xmlns:a16="http://schemas.microsoft.com/office/drawing/2014/main" val="10004"/>
                  </a:ext>
                </a:extLst>
              </a:tr>
              <a:tr h="754400">
                <a:tc>
                  <a:txBody>
                    <a:bodyPr/>
                    <a:lstStyle/>
                    <a:p>
                      <a:pPr marL="0" marR="0" lvl="0" indent="0" algn="l" rtl="0">
                        <a:lnSpc>
                          <a:spcPct val="100000"/>
                        </a:lnSpc>
                        <a:spcBef>
                          <a:spcPts val="0"/>
                        </a:spcBef>
                        <a:spcAft>
                          <a:spcPts val="0"/>
                        </a:spcAft>
                        <a:buClr>
                          <a:schemeClr val="dk1"/>
                        </a:buClr>
                        <a:buSzPts val="1400"/>
                        <a:buFont typeface="Calibri"/>
                        <a:buNone/>
                      </a:pPr>
                      <a:r>
                        <a:rPr lang="en-GB" sz="1400"/>
                        <a:t>Member 4</a:t>
                      </a:r>
                      <a:endParaRPr sz="1100"/>
                    </a:p>
                    <a:p>
                      <a:pPr marL="0" marR="0" lvl="0" indent="0" algn="l" rtl="0">
                        <a:spcBef>
                          <a:spcPts val="0"/>
                        </a:spcBef>
                        <a:spcAft>
                          <a:spcPts val="0"/>
                        </a:spcAft>
                        <a:buNone/>
                      </a:pPr>
                      <a:endParaRPr sz="1400"/>
                    </a:p>
                  </a:txBody>
                  <a:tcPr marL="68600" marR="68600" marT="34300" marB="34300" anchor="b">
                    <a:solidFill>
                      <a:schemeClr val="accent1">
                        <a:alpha val="41960"/>
                      </a:schemeClr>
                    </a:solidFill>
                  </a:tcPr>
                </a:tc>
                <a:tc>
                  <a:txBody>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Kavinda K.A.R.</a:t>
                      </a:r>
                      <a:endParaRPr sz="1400"/>
                    </a:p>
                  </a:txBody>
                  <a:tcPr marL="68600" marR="68600" marT="34300" marB="34300" anchor="ctr">
                    <a:solidFill>
                      <a:schemeClr val="accent1">
                        <a:alpha val="41960"/>
                      </a:schemeClr>
                    </a:solidFill>
                  </a:tcPr>
                </a:tc>
                <a:tc>
                  <a:txBody>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204098N</a:t>
                      </a:r>
                      <a:endParaRPr sz="1400"/>
                    </a:p>
                  </a:txBody>
                  <a:tcPr marL="68600" marR="68600" marT="34300" marB="34300" anchor="ctr">
                    <a:solidFill>
                      <a:schemeClr val="accent1">
                        <a:alpha val="41960"/>
                      </a:schemeClr>
                    </a:solidFill>
                  </a:tcPr>
                </a:tc>
                <a:tc>
                  <a:txBody>
                    <a:bodyPr/>
                    <a:lstStyle/>
                    <a:p>
                      <a:pPr marL="0" marR="0" lvl="0" indent="0" algn="l" rtl="0">
                        <a:spcBef>
                          <a:spcPts val="0"/>
                        </a:spcBef>
                        <a:spcAft>
                          <a:spcPts val="0"/>
                        </a:spcAft>
                        <a:buNone/>
                      </a:pPr>
                      <a:endParaRPr sz="1400"/>
                    </a:p>
                  </a:txBody>
                  <a:tcPr marL="68600" marR="68600" marT="34300" marB="34300" anchor="ctr">
                    <a:solidFill>
                      <a:schemeClr val="accent1">
                        <a:alpha val="41960"/>
                      </a:schemeClr>
                    </a:solidFill>
                  </a:tcPr>
                </a:tc>
                <a:extLst>
                  <a:ext uri="{0D108BD9-81ED-4DB2-BD59-A6C34878D82A}">
                    <a16:rowId xmlns:a16="http://schemas.microsoft.com/office/drawing/2014/main" val="10005"/>
                  </a:ext>
                </a:extLst>
              </a:tr>
            </a:tbl>
          </a:graphicData>
        </a:graphic>
      </p:graphicFrame>
      <p:cxnSp>
        <p:nvCxnSpPr>
          <p:cNvPr id="141" name="Google Shape;141;p26"/>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42" name="Google Shape;142;p26"/>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pic>
        <p:nvPicPr>
          <p:cNvPr id="143" name="Google Shape;143;p26"/>
          <p:cNvPicPr preferRelativeResize="0"/>
          <p:nvPr/>
        </p:nvPicPr>
        <p:blipFill rotWithShape="1">
          <a:blip r:embed="rId3">
            <a:alphaModFix/>
          </a:blip>
          <a:srcRect/>
          <a:stretch/>
        </p:blipFill>
        <p:spPr>
          <a:xfrm>
            <a:off x="6626433" y="1757779"/>
            <a:ext cx="543671" cy="699118"/>
          </a:xfrm>
          <a:prstGeom prst="rect">
            <a:avLst/>
          </a:prstGeom>
          <a:noFill/>
          <a:ln>
            <a:noFill/>
          </a:ln>
        </p:spPr>
      </p:pic>
      <p:pic>
        <p:nvPicPr>
          <p:cNvPr id="144" name="Google Shape;144;p26"/>
          <p:cNvPicPr preferRelativeResize="0"/>
          <p:nvPr/>
        </p:nvPicPr>
        <p:blipFill rotWithShape="1">
          <a:blip r:embed="rId4">
            <a:alphaModFix/>
          </a:blip>
          <a:srcRect/>
          <a:stretch/>
        </p:blipFill>
        <p:spPr>
          <a:xfrm>
            <a:off x="6626433" y="2510164"/>
            <a:ext cx="543671" cy="699116"/>
          </a:xfrm>
          <a:prstGeom prst="rect">
            <a:avLst/>
          </a:prstGeom>
          <a:noFill/>
          <a:ln>
            <a:noFill/>
          </a:ln>
        </p:spPr>
      </p:pic>
      <p:pic>
        <p:nvPicPr>
          <p:cNvPr id="145" name="Google Shape;145;p26"/>
          <p:cNvPicPr preferRelativeResize="0"/>
          <p:nvPr/>
        </p:nvPicPr>
        <p:blipFill rotWithShape="1">
          <a:blip r:embed="rId5">
            <a:alphaModFix/>
          </a:blip>
          <a:srcRect/>
          <a:stretch/>
        </p:blipFill>
        <p:spPr>
          <a:xfrm>
            <a:off x="6626433" y="3262549"/>
            <a:ext cx="543758" cy="699116"/>
          </a:xfrm>
          <a:prstGeom prst="rect">
            <a:avLst/>
          </a:prstGeom>
          <a:noFill/>
          <a:ln>
            <a:noFill/>
          </a:ln>
        </p:spPr>
      </p:pic>
      <p:pic>
        <p:nvPicPr>
          <p:cNvPr id="146" name="Google Shape;146;p26"/>
          <p:cNvPicPr preferRelativeResize="0"/>
          <p:nvPr/>
        </p:nvPicPr>
        <p:blipFill rotWithShape="1">
          <a:blip r:embed="rId6">
            <a:alphaModFix/>
          </a:blip>
          <a:srcRect/>
          <a:stretch/>
        </p:blipFill>
        <p:spPr>
          <a:xfrm>
            <a:off x="6626432" y="4025398"/>
            <a:ext cx="543671" cy="706638"/>
          </a:xfrm>
          <a:prstGeom prst="rect">
            <a:avLst/>
          </a:prstGeom>
          <a:noFill/>
          <a:ln>
            <a:noFill/>
          </a:ln>
        </p:spPr>
      </p:pic>
      <p:pic>
        <p:nvPicPr>
          <p:cNvPr id="147" name="Google Shape;147;p26"/>
          <p:cNvPicPr preferRelativeResize="0"/>
          <p:nvPr/>
        </p:nvPicPr>
        <p:blipFill rotWithShape="1">
          <a:blip r:embed="rId7">
            <a:alphaModFix/>
          </a:blip>
          <a:srcRect/>
          <a:stretch/>
        </p:blipFill>
        <p:spPr>
          <a:xfrm>
            <a:off x="6626432" y="1008111"/>
            <a:ext cx="543670" cy="6990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1481386" y="-7"/>
            <a:ext cx="6172200" cy="457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2700"/>
              <a:buFont typeface="Times New Roman"/>
              <a:buNone/>
            </a:pPr>
            <a:r>
              <a:rPr lang="en-GB" sz="2700" b="1" dirty="0">
                <a:solidFill>
                  <a:schemeClr val="accent2"/>
                </a:solidFill>
                <a:latin typeface="Times New Roman"/>
                <a:ea typeface="Times New Roman"/>
                <a:cs typeface="Times New Roman"/>
                <a:sym typeface="Times New Roman"/>
              </a:rPr>
              <a:t>Schematic Diagram</a:t>
            </a:r>
            <a:endParaRPr dirty="0"/>
          </a:p>
        </p:txBody>
      </p:sp>
      <p:cxnSp>
        <p:nvCxnSpPr>
          <p:cNvPr id="256" name="Google Shape;256;p35"/>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57" name="Google Shape;257;p3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29677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49237" y="232110"/>
            <a:ext cx="7604336" cy="457200"/>
          </a:xfrm>
          <a:prstGeom prst="rect">
            <a:avLst/>
          </a:prstGeom>
          <a:noFill/>
          <a:ln>
            <a:noFill/>
          </a:ln>
        </p:spPr>
        <p:txBody>
          <a:bodyPr spcFirstLastPara="1" wrap="square" lIns="68575" tIns="34275" rIns="68575" bIns="34275" anchor="ctr" anchorCtr="0">
            <a:noAutofit/>
          </a:bodyPr>
          <a:lstStyle/>
          <a:p>
            <a:pPr marL="0" lvl="0" indent="0" rtl="0">
              <a:lnSpc>
                <a:spcPct val="90000"/>
              </a:lnSpc>
              <a:spcBef>
                <a:spcPts val="0"/>
              </a:spcBef>
              <a:spcAft>
                <a:spcPts val="0"/>
              </a:spcAft>
              <a:buClr>
                <a:schemeClr val="accent2"/>
              </a:buClr>
              <a:buSzPts val="2700"/>
              <a:buFont typeface="Times New Roman"/>
              <a:buNone/>
            </a:pPr>
            <a:r>
              <a:rPr lang="en-GB" sz="2400" b="1" dirty="0">
                <a:solidFill>
                  <a:schemeClr val="tx1"/>
                </a:solidFill>
                <a:latin typeface="Times New Roman"/>
                <a:ea typeface="Times New Roman"/>
                <a:cs typeface="Times New Roman"/>
                <a:sym typeface="Times New Roman"/>
              </a:rPr>
              <a:t>Power Supply</a:t>
            </a:r>
            <a:endParaRPr sz="2400" dirty="0">
              <a:solidFill>
                <a:schemeClr val="tx1"/>
              </a:solidFill>
            </a:endParaRPr>
          </a:p>
        </p:txBody>
      </p:sp>
      <p:cxnSp>
        <p:nvCxnSpPr>
          <p:cNvPr id="256" name="Google Shape;256;p35"/>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57" name="Google Shape;257;p3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3604418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1481386" y="-7"/>
            <a:ext cx="6172200" cy="457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2700"/>
              <a:buFont typeface="Times New Roman"/>
              <a:buNone/>
            </a:pPr>
            <a:r>
              <a:rPr lang="en-GB" sz="2700" b="1" dirty="0">
                <a:solidFill>
                  <a:schemeClr val="accent2"/>
                </a:solidFill>
                <a:latin typeface="Times New Roman"/>
                <a:ea typeface="Times New Roman"/>
                <a:cs typeface="Times New Roman"/>
                <a:sym typeface="Times New Roman"/>
              </a:rPr>
              <a:t>PCB Design</a:t>
            </a:r>
            <a:endParaRPr dirty="0"/>
          </a:p>
        </p:txBody>
      </p:sp>
      <p:cxnSp>
        <p:nvCxnSpPr>
          <p:cNvPr id="256" name="Google Shape;256;p35"/>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57" name="Google Shape;257;p3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3271722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0" y="114783"/>
            <a:ext cx="7548078" cy="457200"/>
          </a:xfrm>
          <a:prstGeom prst="rect">
            <a:avLst/>
          </a:prstGeom>
          <a:noFill/>
          <a:ln>
            <a:noFill/>
          </a:ln>
        </p:spPr>
        <p:txBody>
          <a:bodyPr spcFirstLastPara="1" wrap="square" lIns="68575" tIns="34275" rIns="68575" bIns="34275" anchor="ctr" anchorCtr="0">
            <a:noAutofit/>
          </a:bodyPr>
          <a:lstStyle/>
          <a:p>
            <a:pPr marL="0" lvl="0" indent="0" rtl="0">
              <a:lnSpc>
                <a:spcPct val="90000"/>
              </a:lnSpc>
              <a:spcBef>
                <a:spcPts val="0"/>
              </a:spcBef>
              <a:spcAft>
                <a:spcPts val="0"/>
              </a:spcAft>
              <a:buClr>
                <a:schemeClr val="accent2"/>
              </a:buClr>
              <a:buSzPts val="2700"/>
              <a:buFont typeface="Times New Roman"/>
              <a:buNone/>
            </a:pPr>
            <a:r>
              <a:rPr lang="en-GB" sz="2400" b="1" dirty="0">
                <a:solidFill>
                  <a:schemeClr val="tx1"/>
                </a:solidFill>
                <a:latin typeface="Times New Roman"/>
                <a:ea typeface="Times New Roman"/>
                <a:cs typeface="Times New Roman"/>
                <a:sym typeface="Times New Roman"/>
              </a:rPr>
              <a:t>Power Supply</a:t>
            </a:r>
            <a:endParaRPr sz="2400" dirty="0"/>
          </a:p>
        </p:txBody>
      </p:sp>
      <p:cxnSp>
        <p:nvCxnSpPr>
          <p:cNvPr id="256" name="Google Shape;256;p35"/>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57" name="Google Shape;257;p3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3389798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2"/>
          <p:cNvSpPr txBox="1">
            <a:spLocks noGrp="1"/>
          </p:cNvSpPr>
          <p:nvPr>
            <p:ph type="body" idx="1"/>
          </p:nvPr>
        </p:nvSpPr>
        <p:spPr>
          <a:xfrm>
            <a:off x="259680" y="905377"/>
            <a:ext cx="8560763" cy="3727737"/>
          </a:xfrm>
          <a:prstGeom prst="rect">
            <a:avLst/>
          </a:prstGeom>
          <a:solidFill>
            <a:schemeClr val="lt1"/>
          </a:solidFill>
          <a:ln>
            <a:noFill/>
          </a:ln>
        </p:spPr>
        <p:txBody>
          <a:bodyPr spcFirstLastPara="1" wrap="square" lIns="68575" tIns="34275" rIns="68575" bIns="34275" anchor="t" anchorCtr="0">
            <a:normAutofit/>
          </a:bodyPr>
          <a:lstStyle/>
          <a:p>
            <a:pPr marL="177800" lvl="0" indent="-171450" algn="l" rtl="0">
              <a:lnSpc>
                <a:spcPct val="150000"/>
              </a:lnSpc>
              <a:spcBef>
                <a:spcPts val="0"/>
              </a:spcBef>
              <a:spcAft>
                <a:spcPts val="0"/>
              </a:spcAft>
              <a:buClr>
                <a:schemeClr val="dk1"/>
              </a:buClr>
              <a:buSzPts val="2100"/>
              <a:buChar char="•"/>
            </a:pPr>
            <a:r>
              <a:rPr lang="en-GB" b="1" dirty="0">
                <a:latin typeface="Times New Roman"/>
                <a:ea typeface="Times New Roman"/>
                <a:cs typeface="Times New Roman"/>
                <a:sym typeface="Times New Roman"/>
              </a:rPr>
              <a:t>Software</a:t>
            </a:r>
            <a:r>
              <a:rPr lang="en-GB" dirty="0">
                <a:latin typeface="Times New Roman"/>
                <a:ea typeface="Times New Roman"/>
                <a:cs typeface="Times New Roman"/>
                <a:sym typeface="Times New Roman"/>
              </a:rPr>
              <a:t>:</a:t>
            </a:r>
            <a:r>
              <a:rPr lang="en-GB" sz="1700" dirty="0">
                <a:latin typeface="Times New Roman"/>
                <a:ea typeface="Times New Roman"/>
                <a:cs typeface="Times New Roman"/>
                <a:sym typeface="Times New Roman"/>
              </a:rPr>
              <a:t> </a:t>
            </a:r>
            <a:endParaRPr sz="1500" dirty="0">
              <a:latin typeface="Times New Roman"/>
              <a:ea typeface="Times New Roman"/>
              <a:cs typeface="Times New Roman"/>
              <a:sym typeface="Times New Roman"/>
            </a:endParaRPr>
          </a:p>
          <a:p>
            <a:pPr marL="285750" lvl="0" indent="-285750" rtl="0">
              <a:lnSpc>
                <a:spcPct val="150000"/>
              </a:lnSpc>
              <a:spcBef>
                <a:spcPts val="800"/>
              </a:spcBef>
              <a:spcAft>
                <a:spcPts val="0"/>
              </a:spcAft>
              <a:buClr>
                <a:schemeClr val="dk1"/>
              </a:buClr>
              <a:buSzPts val="1700"/>
              <a:buFont typeface="Wingdings" panose="05000000000000000000" pitchFamily="2" charset="2"/>
              <a:buChar char="Ø"/>
            </a:pPr>
            <a:r>
              <a:rPr lang="en-GB" sz="1600" dirty="0">
                <a:latin typeface="Times New Roman"/>
                <a:ea typeface="Times New Roman"/>
                <a:cs typeface="Times New Roman"/>
                <a:sym typeface="Times New Roman"/>
              </a:rPr>
              <a:t>Microchip Studio</a:t>
            </a:r>
          </a:p>
          <a:p>
            <a:pPr marL="285750" lvl="0" indent="-285750" algn="l" rtl="0">
              <a:lnSpc>
                <a:spcPct val="150000"/>
              </a:lnSpc>
              <a:spcBef>
                <a:spcPts val="800"/>
              </a:spcBef>
              <a:spcAft>
                <a:spcPts val="0"/>
              </a:spcAft>
              <a:buClr>
                <a:schemeClr val="dk1"/>
              </a:buClr>
              <a:buSzPts val="1700"/>
              <a:buFont typeface="Wingdings" panose="05000000000000000000" pitchFamily="2" charset="2"/>
              <a:buChar char="Ø"/>
            </a:pPr>
            <a:r>
              <a:rPr lang="en-GB" sz="1600" dirty="0">
                <a:latin typeface="Times New Roman"/>
                <a:ea typeface="Times New Roman"/>
                <a:cs typeface="Times New Roman"/>
                <a:sym typeface="Times New Roman"/>
              </a:rPr>
              <a:t>Proteus</a:t>
            </a:r>
          </a:p>
          <a:p>
            <a:pPr marL="285750" lvl="0" indent="-285750" algn="l" rtl="0">
              <a:lnSpc>
                <a:spcPct val="150000"/>
              </a:lnSpc>
              <a:spcBef>
                <a:spcPts val="800"/>
              </a:spcBef>
              <a:spcAft>
                <a:spcPts val="0"/>
              </a:spcAft>
              <a:buClr>
                <a:schemeClr val="dk1"/>
              </a:buClr>
              <a:buSzPts val="1700"/>
              <a:buFont typeface="Wingdings" panose="05000000000000000000" pitchFamily="2" charset="2"/>
              <a:buChar char="Ø"/>
            </a:pPr>
            <a:r>
              <a:rPr lang="en-GB" sz="1600" dirty="0" err="1">
                <a:latin typeface="Times New Roman"/>
                <a:ea typeface="Times New Roman"/>
                <a:cs typeface="Times New Roman"/>
                <a:sym typeface="Times New Roman"/>
              </a:rPr>
              <a:t>Github</a:t>
            </a:r>
            <a:endParaRPr lang="en-GB" sz="1600" dirty="0">
              <a:latin typeface="Times New Roman"/>
              <a:ea typeface="Times New Roman"/>
              <a:cs typeface="Times New Roman"/>
              <a:sym typeface="Times New Roman"/>
            </a:endParaRPr>
          </a:p>
          <a:p>
            <a:pPr marL="285750" lvl="0" indent="-285750" algn="l" rtl="0">
              <a:lnSpc>
                <a:spcPct val="150000"/>
              </a:lnSpc>
              <a:spcBef>
                <a:spcPts val="800"/>
              </a:spcBef>
              <a:spcAft>
                <a:spcPts val="0"/>
              </a:spcAft>
              <a:buClr>
                <a:schemeClr val="dk1"/>
              </a:buClr>
              <a:buSzPts val="1700"/>
              <a:buFont typeface="Wingdings" panose="05000000000000000000" pitchFamily="2" charset="2"/>
              <a:buChar char="Ø"/>
            </a:pPr>
            <a:r>
              <a:rPr lang="en-GB" sz="1600" dirty="0">
                <a:latin typeface="Times New Roman"/>
                <a:ea typeface="Times New Roman"/>
                <a:cs typeface="Times New Roman"/>
                <a:sym typeface="Times New Roman"/>
              </a:rPr>
              <a:t>Blender</a:t>
            </a:r>
          </a:p>
          <a:p>
            <a:pPr marL="285750" lvl="0" indent="-285750" algn="l" rtl="0">
              <a:lnSpc>
                <a:spcPct val="150000"/>
              </a:lnSpc>
              <a:spcBef>
                <a:spcPts val="800"/>
              </a:spcBef>
              <a:spcAft>
                <a:spcPts val="0"/>
              </a:spcAft>
              <a:buClr>
                <a:schemeClr val="dk1"/>
              </a:buClr>
              <a:buSzPts val="1700"/>
              <a:buFont typeface="Wingdings" panose="05000000000000000000" pitchFamily="2" charset="2"/>
              <a:buChar char="Ø"/>
            </a:pPr>
            <a:r>
              <a:rPr lang="en-GB" sz="1600" dirty="0" err="1">
                <a:latin typeface="Times New Roman"/>
                <a:ea typeface="Times New Roman"/>
                <a:cs typeface="Times New Roman"/>
                <a:sym typeface="Times New Roman"/>
              </a:rPr>
              <a:t>Kicad</a:t>
            </a:r>
            <a:endParaRPr sz="1700" dirty="0">
              <a:latin typeface="Times New Roman"/>
              <a:ea typeface="Times New Roman"/>
              <a:cs typeface="Times New Roman"/>
              <a:sym typeface="Times New Roman"/>
            </a:endParaRPr>
          </a:p>
        </p:txBody>
      </p:sp>
      <p:cxnSp>
        <p:nvCxnSpPr>
          <p:cNvPr id="346" name="Google Shape;346;p42"/>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47" name="Google Shape;347;p42"/>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348" name="Google Shape;348;p42"/>
          <p:cNvSpPr txBox="1"/>
          <p:nvPr/>
        </p:nvSpPr>
        <p:spPr>
          <a:xfrm>
            <a:off x="1485900" y="307391"/>
            <a:ext cx="6172200" cy="400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2"/>
              </a:buClr>
              <a:buSzPts val="3600"/>
              <a:buFont typeface="Times New Roman"/>
              <a:buNone/>
            </a:pPr>
            <a:r>
              <a:rPr lang="en-GB" sz="3600" b="1" i="0" u="none" strike="noStrike" cap="none">
                <a:solidFill>
                  <a:schemeClr val="accent2"/>
                </a:solidFill>
                <a:latin typeface="Times New Roman"/>
                <a:ea typeface="Times New Roman"/>
                <a:cs typeface="Times New Roman"/>
                <a:sym typeface="Times New Roman"/>
              </a:rPr>
              <a:t>Resource Required</a:t>
            </a:r>
            <a:endParaRPr sz="1100"/>
          </a:p>
        </p:txBody>
      </p:sp>
      <p:pic>
        <p:nvPicPr>
          <p:cNvPr id="9" name="Google Shape;500;p51">
            <a:extLst>
              <a:ext uri="{FF2B5EF4-FFF2-40B4-BE49-F238E27FC236}">
                <a16:creationId xmlns:a16="http://schemas.microsoft.com/office/drawing/2014/main" id="{51F0241F-9D66-6B7A-CC9A-6C5FE3954EC0}"/>
              </a:ext>
            </a:extLst>
          </p:cNvPr>
          <p:cNvPicPr preferRelativeResize="0"/>
          <p:nvPr/>
        </p:nvPicPr>
        <p:blipFill rotWithShape="1">
          <a:blip r:embed="rId3">
            <a:alphaModFix/>
          </a:blip>
          <a:srcRect/>
          <a:stretch/>
        </p:blipFill>
        <p:spPr>
          <a:xfrm>
            <a:off x="5217314" y="1673154"/>
            <a:ext cx="1458512" cy="1446323"/>
          </a:xfrm>
          <a:prstGeom prst="rect">
            <a:avLst/>
          </a:prstGeom>
          <a:noFill/>
          <a:ln>
            <a:noFill/>
          </a:ln>
        </p:spPr>
      </p:pic>
      <p:pic>
        <p:nvPicPr>
          <p:cNvPr id="10" name="Google Shape;501;p51">
            <a:extLst>
              <a:ext uri="{FF2B5EF4-FFF2-40B4-BE49-F238E27FC236}">
                <a16:creationId xmlns:a16="http://schemas.microsoft.com/office/drawing/2014/main" id="{A3437952-357E-04B4-7507-8F786930A17C}"/>
              </a:ext>
            </a:extLst>
          </p:cNvPr>
          <p:cNvPicPr preferRelativeResize="0"/>
          <p:nvPr/>
        </p:nvPicPr>
        <p:blipFill rotWithShape="1">
          <a:blip r:embed="rId4">
            <a:alphaModFix/>
          </a:blip>
          <a:srcRect/>
          <a:stretch/>
        </p:blipFill>
        <p:spPr>
          <a:xfrm>
            <a:off x="6581819" y="3216173"/>
            <a:ext cx="2164696" cy="1281820"/>
          </a:xfrm>
          <a:prstGeom prst="rect">
            <a:avLst/>
          </a:prstGeom>
          <a:noFill/>
          <a:ln>
            <a:noFill/>
          </a:ln>
        </p:spPr>
      </p:pic>
      <p:pic>
        <p:nvPicPr>
          <p:cNvPr id="11" name="Google Shape;502;p51">
            <a:extLst>
              <a:ext uri="{FF2B5EF4-FFF2-40B4-BE49-F238E27FC236}">
                <a16:creationId xmlns:a16="http://schemas.microsoft.com/office/drawing/2014/main" id="{988CB858-D6EF-88C0-AEBF-90C8830FD819}"/>
              </a:ext>
            </a:extLst>
          </p:cNvPr>
          <p:cNvPicPr preferRelativeResize="0"/>
          <p:nvPr/>
        </p:nvPicPr>
        <p:blipFill rotWithShape="1">
          <a:blip r:embed="rId5">
            <a:alphaModFix/>
          </a:blip>
          <a:srcRect l="-3689" r="3690"/>
          <a:stretch/>
        </p:blipFill>
        <p:spPr>
          <a:xfrm>
            <a:off x="2951271" y="1673154"/>
            <a:ext cx="975417" cy="1026844"/>
          </a:xfrm>
          <a:prstGeom prst="rect">
            <a:avLst/>
          </a:prstGeom>
          <a:noFill/>
          <a:ln>
            <a:noFill/>
          </a:ln>
        </p:spPr>
      </p:pic>
      <p:pic>
        <p:nvPicPr>
          <p:cNvPr id="12" name="Google Shape;503;p51">
            <a:extLst>
              <a:ext uri="{FF2B5EF4-FFF2-40B4-BE49-F238E27FC236}">
                <a16:creationId xmlns:a16="http://schemas.microsoft.com/office/drawing/2014/main" id="{4233F878-2B83-6DA9-8A50-2BBABBA4284D}"/>
              </a:ext>
            </a:extLst>
          </p:cNvPr>
          <p:cNvPicPr preferRelativeResize="0"/>
          <p:nvPr/>
        </p:nvPicPr>
        <p:blipFill rotWithShape="1">
          <a:blip r:embed="rId6">
            <a:alphaModFix/>
          </a:blip>
          <a:srcRect/>
          <a:stretch/>
        </p:blipFill>
        <p:spPr>
          <a:xfrm>
            <a:off x="2991108" y="3638997"/>
            <a:ext cx="2861455" cy="809550"/>
          </a:xfrm>
          <a:prstGeom prst="rect">
            <a:avLst/>
          </a:prstGeom>
          <a:noFill/>
          <a:ln>
            <a:noFill/>
          </a:ln>
        </p:spPr>
      </p:pic>
      <p:pic>
        <p:nvPicPr>
          <p:cNvPr id="13" name="Google Shape;504;p51">
            <a:extLst>
              <a:ext uri="{FF2B5EF4-FFF2-40B4-BE49-F238E27FC236}">
                <a16:creationId xmlns:a16="http://schemas.microsoft.com/office/drawing/2014/main" id="{97373947-FFFA-04E1-582C-04553A67F43B}"/>
              </a:ext>
            </a:extLst>
          </p:cNvPr>
          <p:cNvPicPr preferRelativeResize="0"/>
          <p:nvPr/>
        </p:nvPicPr>
        <p:blipFill>
          <a:blip r:embed="rId7">
            <a:alphaModFix/>
          </a:blip>
          <a:stretch>
            <a:fillRect/>
          </a:stretch>
        </p:blipFill>
        <p:spPr>
          <a:xfrm>
            <a:off x="7488189" y="938602"/>
            <a:ext cx="1152818" cy="121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3"/>
          <p:cNvSpPr txBox="1">
            <a:spLocks noGrp="1"/>
          </p:cNvSpPr>
          <p:nvPr>
            <p:ph type="body" idx="1"/>
          </p:nvPr>
        </p:nvSpPr>
        <p:spPr>
          <a:xfrm>
            <a:off x="128722" y="556395"/>
            <a:ext cx="8886556" cy="4056588"/>
          </a:xfrm>
          <a:prstGeom prst="rect">
            <a:avLst/>
          </a:prstGeom>
          <a:solidFill>
            <a:schemeClr val="lt1"/>
          </a:solidFill>
          <a:ln>
            <a:noFill/>
          </a:ln>
        </p:spPr>
        <p:txBody>
          <a:bodyPr spcFirstLastPara="1" wrap="square" lIns="68575" tIns="34275" rIns="68575" bIns="34275" anchor="t" anchorCtr="0">
            <a:normAutofit fontScale="92500" lnSpcReduction="10000"/>
          </a:bodyPr>
          <a:lstStyle/>
          <a:p>
            <a:pPr marL="520700" lvl="1" indent="-177800" algn="l" rtl="0">
              <a:lnSpc>
                <a:spcPct val="100000"/>
              </a:lnSpc>
              <a:spcBef>
                <a:spcPts val="0"/>
              </a:spcBef>
              <a:spcAft>
                <a:spcPts val="0"/>
              </a:spcAft>
              <a:buClr>
                <a:schemeClr val="dk1"/>
              </a:buClr>
              <a:buSzPts val="1700"/>
              <a:buNone/>
            </a:pPr>
            <a:endParaRPr sz="1700" dirty="0">
              <a:latin typeface="Times New Roman"/>
              <a:ea typeface="Times New Roman"/>
              <a:cs typeface="Times New Roman"/>
              <a:sym typeface="Times New Roman"/>
            </a:endParaRPr>
          </a:p>
          <a:p>
            <a:pPr marL="520700" lvl="1" indent="-177800" algn="l" rtl="0">
              <a:lnSpc>
                <a:spcPct val="100000"/>
              </a:lnSpc>
              <a:spcBef>
                <a:spcPts val="400"/>
              </a:spcBef>
              <a:spcAft>
                <a:spcPts val="0"/>
              </a:spcAft>
              <a:buClr>
                <a:schemeClr val="dk1"/>
              </a:buClr>
              <a:buSzPts val="1700"/>
              <a:buNone/>
            </a:pPr>
            <a:r>
              <a:rPr lang="en-GB" sz="1700" dirty="0">
                <a:latin typeface="Times New Roman"/>
                <a:ea typeface="Times New Roman"/>
                <a:cs typeface="Times New Roman"/>
                <a:sym typeface="Times New Roman"/>
              </a:rPr>
              <a:t>		</a:t>
            </a:r>
            <a:endParaRPr dirty="0"/>
          </a:p>
          <a:p>
            <a:pPr marL="520700" lvl="1" indent="-177800" algn="l" rtl="0">
              <a:lnSpc>
                <a:spcPct val="100000"/>
              </a:lnSpc>
              <a:spcBef>
                <a:spcPts val="400"/>
              </a:spcBef>
              <a:spcAft>
                <a:spcPts val="0"/>
              </a:spcAft>
              <a:buClr>
                <a:schemeClr val="dk1"/>
              </a:buClr>
              <a:buSzPts val="1700"/>
              <a:buNone/>
            </a:pPr>
            <a:endParaRPr sz="1700" dirty="0">
              <a:latin typeface="Times New Roman"/>
              <a:ea typeface="Times New Roman"/>
              <a:cs typeface="Times New Roman"/>
              <a:sym typeface="Times New Roman"/>
            </a:endParaRPr>
          </a:p>
          <a:p>
            <a:pPr marL="520700" lvl="1" indent="-177800" algn="l" rtl="0">
              <a:lnSpc>
                <a:spcPct val="100000"/>
              </a:lnSpc>
              <a:spcBef>
                <a:spcPts val="400"/>
              </a:spcBef>
              <a:spcAft>
                <a:spcPts val="0"/>
              </a:spcAft>
              <a:buClr>
                <a:schemeClr val="dk1"/>
              </a:buClr>
              <a:buSzPts val="1700"/>
              <a:buNone/>
            </a:pPr>
            <a:r>
              <a:rPr lang="en-GB" sz="1700" dirty="0">
                <a:latin typeface="Times New Roman"/>
                <a:ea typeface="Times New Roman"/>
                <a:cs typeface="Times New Roman"/>
                <a:sym typeface="Times New Roman"/>
              </a:rPr>
              <a:t>	</a:t>
            </a:r>
            <a:endParaRPr dirty="0"/>
          </a:p>
          <a:p>
            <a:pPr marL="177800" lvl="0" indent="-177800" algn="l" rtl="0">
              <a:lnSpc>
                <a:spcPct val="100000"/>
              </a:lnSpc>
              <a:spcBef>
                <a:spcPts val="800"/>
              </a:spcBef>
              <a:spcAft>
                <a:spcPts val="0"/>
              </a:spcAft>
              <a:buClr>
                <a:schemeClr val="dk1"/>
              </a:buClr>
              <a:buSzPts val="1100"/>
              <a:buNone/>
            </a:pPr>
            <a:r>
              <a:rPr lang="en-GB" sz="1100" dirty="0">
                <a:latin typeface="Times New Roman"/>
                <a:ea typeface="Times New Roman"/>
                <a:cs typeface="Times New Roman"/>
                <a:sym typeface="Times New Roman"/>
              </a:rPr>
              <a:t> </a:t>
            </a:r>
            <a:r>
              <a:rPr lang="en-GB" sz="1500" dirty="0">
                <a:latin typeface="Times New Roman"/>
                <a:ea typeface="Times New Roman"/>
                <a:cs typeface="Times New Roman"/>
                <a:sym typeface="Times New Roman"/>
              </a:rPr>
              <a:t>Inductive Proximity Sensor</a:t>
            </a:r>
            <a:r>
              <a:rPr lang="en-GB" sz="1700" dirty="0">
                <a:latin typeface="Times New Roman"/>
                <a:ea typeface="Times New Roman"/>
                <a:cs typeface="Times New Roman"/>
                <a:sym typeface="Times New Roman"/>
              </a:rPr>
              <a:t>	 IR Sensor                        Weight Sensor                   Ultrasonic Sensor     </a:t>
            </a:r>
            <a:endParaRPr sz="2000" dirty="0">
              <a:latin typeface="Times New Roman"/>
              <a:ea typeface="Times New Roman"/>
              <a:cs typeface="Times New Roman"/>
              <a:sym typeface="Times New Roman"/>
            </a:endParaRPr>
          </a:p>
          <a:p>
            <a:pPr marL="520700" lvl="1" indent="-177800" algn="l" rtl="0">
              <a:lnSpc>
                <a:spcPct val="100000"/>
              </a:lnSpc>
              <a:spcBef>
                <a:spcPts val="400"/>
              </a:spcBef>
              <a:spcAft>
                <a:spcPts val="0"/>
              </a:spcAft>
              <a:buClr>
                <a:schemeClr val="dk1"/>
              </a:buClr>
              <a:buSzPts val="1700"/>
              <a:buNone/>
            </a:pPr>
            <a:r>
              <a:rPr lang="en-GB" sz="1700" dirty="0">
                <a:latin typeface="Times New Roman"/>
                <a:ea typeface="Times New Roman"/>
                <a:cs typeface="Times New Roman"/>
                <a:sym typeface="Times New Roman"/>
              </a:rPr>
              <a:t>          	</a:t>
            </a:r>
            <a:endParaRPr dirty="0"/>
          </a:p>
          <a:p>
            <a:pPr marL="520700" lvl="1" indent="-177800" algn="l" rtl="0">
              <a:lnSpc>
                <a:spcPct val="100000"/>
              </a:lnSpc>
              <a:spcBef>
                <a:spcPts val="400"/>
              </a:spcBef>
              <a:spcAft>
                <a:spcPts val="0"/>
              </a:spcAft>
              <a:buClr>
                <a:schemeClr val="dk1"/>
              </a:buClr>
              <a:buSzPts val="1700"/>
              <a:buNone/>
            </a:pPr>
            <a:endParaRPr sz="1700" dirty="0">
              <a:latin typeface="Times New Roman"/>
              <a:ea typeface="Times New Roman"/>
              <a:cs typeface="Times New Roman"/>
              <a:sym typeface="Times New Roman"/>
            </a:endParaRPr>
          </a:p>
          <a:p>
            <a:pPr marL="0" lvl="0" indent="0" algn="l" rtl="0">
              <a:lnSpc>
                <a:spcPct val="100000"/>
              </a:lnSpc>
              <a:spcBef>
                <a:spcPts val="800"/>
              </a:spcBef>
              <a:spcAft>
                <a:spcPts val="0"/>
              </a:spcAft>
              <a:buClr>
                <a:schemeClr val="dk1"/>
              </a:buClr>
              <a:buSzPts val="1200"/>
              <a:buNone/>
            </a:pPr>
            <a:endParaRPr sz="1200" dirty="0">
              <a:latin typeface="Times New Roman"/>
              <a:ea typeface="Times New Roman"/>
              <a:cs typeface="Times New Roman"/>
              <a:sym typeface="Times New Roman"/>
            </a:endParaRPr>
          </a:p>
          <a:p>
            <a:pPr marL="0" lvl="0" indent="0" algn="l" rtl="0">
              <a:lnSpc>
                <a:spcPct val="100000"/>
              </a:lnSpc>
              <a:spcBef>
                <a:spcPts val="800"/>
              </a:spcBef>
              <a:spcAft>
                <a:spcPts val="0"/>
              </a:spcAft>
              <a:buClr>
                <a:schemeClr val="dk1"/>
              </a:buClr>
              <a:buSzPts val="800"/>
              <a:buNone/>
            </a:pPr>
            <a:endParaRPr sz="800" dirty="0">
              <a:latin typeface="Times New Roman"/>
              <a:ea typeface="Times New Roman"/>
              <a:cs typeface="Times New Roman"/>
              <a:sym typeface="Times New Roman"/>
            </a:endParaRPr>
          </a:p>
          <a:p>
            <a:pPr marL="0" lvl="0" indent="0" algn="l" rtl="0">
              <a:lnSpc>
                <a:spcPct val="100000"/>
              </a:lnSpc>
              <a:spcBef>
                <a:spcPts val="800"/>
              </a:spcBef>
              <a:spcAft>
                <a:spcPts val="0"/>
              </a:spcAft>
              <a:buClr>
                <a:schemeClr val="dk1"/>
              </a:buClr>
              <a:buSzPts val="1400"/>
              <a:buNone/>
            </a:pPr>
            <a:r>
              <a:rPr lang="en-GB" sz="1400" dirty="0">
                <a:latin typeface="Times New Roman"/>
                <a:ea typeface="Times New Roman"/>
                <a:cs typeface="Times New Roman"/>
                <a:sym typeface="Times New Roman"/>
              </a:rPr>
              <a:t>Microcontroller: Atmega32          	Stepper Motor          	        Servo Motor 	               Induction Motor</a:t>
            </a:r>
            <a:endParaRPr dirty="0"/>
          </a:p>
          <a:p>
            <a:pPr marL="0" lvl="0" indent="0" algn="l" rtl="0">
              <a:lnSpc>
                <a:spcPct val="100000"/>
              </a:lnSpc>
              <a:spcBef>
                <a:spcPts val="800"/>
              </a:spcBef>
              <a:spcAft>
                <a:spcPts val="0"/>
              </a:spcAft>
              <a:buClr>
                <a:schemeClr val="dk1"/>
              </a:buClr>
              <a:buSzPts val="1400"/>
              <a:buNone/>
            </a:pPr>
            <a:endParaRPr sz="1400" dirty="0">
              <a:latin typeface="Times New Roman"/>
              <a:ea typeface="Times New Roman"/>
              <a:cs typeface="Times New Roman"/>
              <a:sym typeface="Times New Roman"/>
            </a:endParaRPr>
          </a:p>
          <a:p>
            <a:pPr marL="0" lvl="0" indent="0" algn="l" rtl="0">
              <a:lnSpc>
                <a:spcPct val="100000"/>
              </a:lnSpc>
              <a:spcBef>
                <a:spcPts val="800"/>
              </a:spcBef>
              <a:spcAft>
                <a:spcPts val="0"/>
              </a:spcAft>
              <a:buClr>
                <a:schemeClr val="dk1"/>
              </a:buClr>
              <a:buSzPts val="1400"/>
              <a:buNone/>
            </a:pPr>
            <a:endParaRPr sz="1400" dirty="0">
              <a:latin typeface="Times New Roman"/>
              <a:ea typeface="Times New Roman"/>
              <a:cs typeface="Times New Roman"/>
              <a:sym typeface="Times New Roman"/>
            </a:endParaRPr>
          </a:p>
          <a:p>
            <a:pPr marL="0" lvl="0" indent="0" algn="l" rtl="0">
              <a:lnSpc>
                <a:spcPct val="100000"/>
              </a:lnSpc>
              <a:spcBef>
                <a:spcPts val="800"/>
              </a:spcBef>
              <a:spcAft>
                <a:spcPts val="0"/>
              </a:spcAft>
              <a:buClr>
                <a:schemeClr val="dk1"/>
              </a:buClr>
              <a:buSzPts val="2700"/>
              <a:buNone/>
            </a:pPr>
            <a:endParaRPr lang="en-US" sz="2700" dirty="0">
              <a:latin typeface="Times New Roman"/>
              <a:ea typeface="Times New Roman"/>
              <a:cs typeface="Times New Roman"/>
              <a:sym typeface="Times New Roman"/>
            </a:endParaRPr>
          </a:p>
          <a:p>
            <a:pPr marL="0" lvl="0" indent="0" algn="l" rtl="0">
              <a:lnSpc>
                <a:spcPct val="100000"/>
              </a:lnSpc>
              <a:spcBef>
                <a:spcPts val="800"/>
              </a:spcBef>
              <a:spcAft>
                <a:spcPts val="0"/>
              </a:spcAft>
              <a:buClr>
                <a:schemeClr val="dk1"/>
              </a:buClr>
              <a:buSzPts val="1400"/>
              <a:buNone/>
            </a:pPr>
            <a:r>
              <a:rPr lang="en-GB" sz="1400" dirty="0">
                <a:latin typeface="Times New Roman"/>
                <a:ea typeface="Times New Roman"/>
                <a:cs typeface="Times New Roman"/>
                <a:sym typeface="Times New Roman"/>
              </a:rPr>
              <a:t>          LCD Display		    Keypad                                 USB Module                                   GSM Module</a:t>
            </a:r>
            <a:endParaRPr dirty="0"/>
          </a:p>
        </p:txBody>
      </p:sp>
      <p:cxnSp>
        <p:nvCxnSpPr>
          <p:cNvPr id="357" name="Google Shape;357;p43"/>
          <p:cNvCxnSpPr/>
          <p:nvPr/>
        </p:nvCxnSpPr>
        <p:spPr>
          <a:xfrm>
            <a:off x="-9842" y="4820848"/>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58" name="Google Shape;358;p43"/>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
        <p:nvSpPr>
          <p:cNvPr id="359" name="Google Shape;359;p43"/>
          <p:cNvSpPr txBox="1"/>
          <p:nvPr/>
        </p:nvSpPr>
        <p:spPr>
          <a:xfrm>
            <a:off x="1485900" y="67904"/>
            <a:ext cx="6172200" cy="400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accent2"/>
              </a:buClr>
              <a:buSzPts val="3000"/>
              <a:buFont typeface="Times New Roman"/>
              <a:buNone/>
            </a:pPr>
            <a:r>
              <a:rPr lang="en-GB" sz="3000" b="1" i="0" u="none" strike="noStrike" cap="none" dirty="0">
                <a:solidFill>
                  <a:schemeClr val="accent2"/>
                </a:solidFill>
                <a:latin typeface="Times New Roman"/>
                <a:ea typeface="Times New Roman"/>
                <a:cs typeface="Times New Roman"/>
                <a:sym typeface="Times New Roman"/>
              </a:rPr>
              <a:t>Resource Required (</a:t>
            </a:r>
            <a:r>
              <a:rPr lang="en-GB" sz="2800" b="1" i="0" u="none" strike="noStrike" cap="none" dirty="0">
                <a:solidFill>
                  <a:schemeClr val="accent2"/>
                </a:solidFill>
                <a:latin typeface="Times New Roman"/>
                <a:ea typeface="Times New Roman"/>
                <a:cs typeface="Times New Roman"/>
                <a:sym typeface="Times New Roman"/>
              </a:rPr>
              <a:t>Hardware</a:t>
            </a:r>
            <a:r>
              <a:rPr lang="en-GB" sz="3000" b="1" i="0" u="none" strike="noStrike" cap="none" dirty="0">
                <a:solidFill>
                  <a:schemeClr val="accent2"/>
                </a:solidFill>
                <a:latin typeface="Times New Roman"/>
                <a:ea typeface="Times New Roman"/>
                <a:cs typeface="Times New Roman"/>
                <a:sym typeface="Times New Roman"/>
              </a:rPr>
              <a:t>)</a:t>
            </a:r>
            <a:endParaRPr sz="1100" dirty="0"/>
          </a:p>
        </p:txBody>
      </p:sp>
      <p:pic>
        <p:nvPicPr>
          <p:cNvPr id="360" name="Google Shape;360;p43"/>
          <p:cNvPicPr preferRelativeResize="0"/>
          <p:nvPr/>
        </p:nvPicPr>
        <p:blipFill rotWithShape="1">
          <a:blip r:embed="rId3">
            <a:alphaModFix/>
          </a:blip>
          <a:srcRect/>
          <a:stretch/>
        </p:blipFill>
        <p:spPr>
          <a:xfrm>
            <a:off x="389007" y="676430"/>
            <a:ext cx="1073955" cy="1073955"/>
          </a:xfrm>
          <a:prstGeom prst="rect">
            <a:avLst/>
          </a:prstGeom>
          <a:noFill/>
          <a:ln>
            <a:noFill/>
          </a:ln>
        </p:spPr>
      </p:pic>
      <p:pic>
        <p:nvPicPr>
          <p:cNvPr id="361" name="Google Shape;361;p43"/>
          <p:cNvPicPr preferRelativeResize="0"/>
          <p:nvPr/>
        </p:nvPicPr>
        <p:blipFill rotWithShape="1">
          <a:blip r:embed="rId4">
            <a:alphaModFix/>
          </a:blip>
          <a:srcRect/>
          <a:stretch/>
        </p:blipFill>
        <p:spPr>
          <a:xfrm>
            <a:off x="2961817" y="712130"/>
            <a:ext cx="1073955" cy="805464"/>
          </a:xfrm>
          <a:prstGeom prst="rect">
            <a:avLst/>
          </a:prstGeom>
          <a:noFill/>
          <a:ln>
            <a:noFill/>
          </a:ln>
        </p:spPr>
      </p:pic>
      <p:pic>
        <p:nvPicPr>
          <p:cNvPr id="362" name="Google Shape;362;p43"/>
          <p:cNvPicPr preferRelativeResize="0"/>
          <p:nvPr/>
        </p:nvPicPr>
        <p:blipFill rotWithShape="1">
          <a:blip r:embed="rId5">
            <a:alphaModFix/>
          </a:blip>
          <a:srcRect/>
          <a:stretch/>
        </p:blipFill>
        <p:spPr>
          <a:xfrm>
            <a:off x="283096" y="2049462"/>
            <a:ext cx="1073955" cy="928337"/>
          </a:xfrm>
          <a:prstGeom prst="rect">
            <a:avLst/>
          </a:prstGeom>
          <a:noFill/>
          <a:ln>
            <a:noFill/>
          </a:ln>
        </p:spPr>
      </p:pic>
      <p:pic>
        <p:nvPicPr>
          <p:cNvPr id="363" name="Google Shape;363;p43"/>
          <p:cNvPicPr preferRelativeResize="0"/>
          <p:nvPr/>
        </p:nvPicPr>
        <p:blipFill rotWithShape="1">
          <a:blip r:embed="rId6">
            <a:alphaModFix/>
          </a:blip>
          <a:srcRect/>
          <a:stretch/>
        </p:blipFill>
        <p:spPr>
          <a:xfrm>
            <a:off x="2845960" y="2086345"/>
            <a:ext cx="1007401" cy="891454"/>
          </a:xfrm>
          <a:prstGeom prst="rect">
            <a:avLst/>
          </a:prstGeom>
          <a:noFill/>
          <a:ln>
            <a:noFill/>
          </a:ln>
        </p:spPr>
      </p:pic>
      <p:pic>
        <p:nvPicPr>
          <p:cNvPr id="364" name="Google Shape;364;p43"/>
          <p:cNvPicPr preferRelativeResize="0"/>
          <p:nvPr/>
        </p:nvPicPr>
        <p:blipFill rotWithShape="1">
          <a:blip r:embed="rId7">
            <a:alphaModFix/>
          </a:blip>
          <a:srcRect/>
          <a:stretch/>
        </p:blipFill>
        <p:spPr>
          <a:xfrm>
            <a:off x="5047521" y="2049462"/>
            <a:ext cx="1202418" cy="994259"/>
          </a:xfrm>
          <a:prstGeom prst="rect">
            <a:avLst/>
          </a:prstGeom>
          <a:noFill/>
          <a:ln>
            <a:noFill/>
          </a:ln>
        </p:spPr>
      </p:pic>
      <p:pic>
        <p:nvPicPr>
          <p:cNvPr id="365" name="Google Shape;365;p43"/>
          <p:cNvPicPr preferRelativeResize="0"/>
          <p:nvPr/>
        </p:nvPicPr>
        <p:blipFill rotWithShape="1">
          <a:blip r:embed="rId8">
            <a:alphaModFix/>
          </a:blip>
          <a:srcRect t="4106" b="3403"/>
          <a:stretch/>
        </p:blipFill>
        <p:spPr>
          <a:xfrm>
            <a:off x="257444" y="3377859"/>
            <a:ext cx="1228456" cy="852128"/>
          </a:xfrm>
          <a:prstGeom prst="rect">
            <a:avLst/>
          </a:prstGeom>
          <a:noFill/>
          <a:ln>
            <a:noFill/>
          </a:ln>
        </p:spPr>
      </p:pic>
      <p:pic>
        <p:nvPicPr>
          <p:cNvPr id="366" name="Google Shape;366;p43"/>
          <p:cNvPicPr preferRelativeResize="0"/>
          <p:nvPr/>
        </p:nvPicPr>
        <p:blipFill rotWithShape="1">
          <a:blip r:embed="rId9">
            <a:alphaModFix/>
          </a:blip>
          <a:srcRect t="2219" b="6079"/>
          <a:stretch/>
        </p:blipFill>
        <p:spPr>
          <a:xfrm>
            <a:off x="2845960" y="3377861"/>
            <a:ext cx="929244" cy="852126"/>
          </a:xfrm>
          <a:prstGeom prst="rect">
            <a:avLst/>
          </a:prstGeom>
          <a:noFill/>
          <a:ln>
            <a:noFill/>
          </a:ln>
        </p:spPr>
      </p:pic>
      <p:pic>
        <p:nvPicPr>
          <p:cNvPr id="368" name="Google Shape;368;p43"/>
          <p:cNvPicPr preferRelativeResize="0"/>
          <p:nvPr/>
        </p:nvPicPr>
        <p:blipFill rotWithShape="1">
          <a:blip r:embed="rId10">
            <a:alphaModFix/>
          </a:blip>
          <a:srcRect l="14767" t="12353" r="20490" b="10438"/>
          <a:stretch/>
        </p:blipFill>
        <p:spPr>
          <a:xfrm>
            <a:off x="7147415" y="2053966"/>
            <a:ext cx="1126006" cy="894405"/>
          </a:xfrm>
          <a:prstGeom prst="rect">
            <a:avLst/>
          </a:prstGeom>
          <a:noFill/>
          <a:ln>
            <a:noFill/>
          </a:ln>
        </p:spPr>
      </p:pic>
      <p:pic>
        <p:nvPicPr>
          <p:cNvPr id="369" name="Google Shape;369;p43"/>
          <p:cNvPicPr preferRelativeResize="0"/>
          <p:nvPr/>
        </p:nvPicPr>
        <p:blipFill rotWithShape="1">
          <a:blip r:embed="rId11">
            <a:alphaModFix/>
          </a:blip>
          <a:srcRect l="3769" t="10748" r="3621" b="8437"/>
          <a:stretch/>
        </p:blipFill>
        <p:spPr>
          <a:xfrm>
            <a:off x="4922936" y="610799"/>
            <a:ext cx="1129133" cy="985277"/>
          </a:xfrm>
          <a:prstGeom prst="rect">
            <a:avLst/>
          </a:prstGeom>
          <a:noFill/>
          <a:ln>
            <a:noFill/>
          </a:ln>
        </p:spPr>
      </p:pic>
      <p:pic>
        <p:nvPicPr>
          <p:cNvPr id="370" name="Google Shape;370;p43"/>
          <p:cNvPicPr preferRelativeResize="0"/>
          <p:nvPr/>
        </p:nvPicPr>
        <p:blipFill rotWithShape="1">
          <a:blip r:embed="rId12">
            <a:alphaModFix/>
          </a:blip>
          <a:srcRect l="14673" t="29505" r="13641" b="28010"/>
          <a:stretch/>
        </p:blipFill>
        <p:spPr>
          <a:xfrm>
            <a:off x="7066497" y="589392"/>
            <a:ext cx="1509094" cy="894406"/>
          </a:xfrm>
          <a:prstGeom prst="rect">
            <a:avLst/>
          </a:prstGeom>
          <a:noFill/>
          <a:ln>
            <a:noFill/>
          </a:ln>
        </p:spPr>
      </p:pic>
      <p:pic>
        <p:nvPicPr>
          <p:cNvPr id="371" name="Google Shape;371;p43"/>
          <p:cNvPicPr preferRelativeResize="0"/>
          <p:nvPr/>
        </p:nvPicPr>
        <p:blipFill rotWithShape="1">
          <a:blip r:embed="rId13">
            <a:alphaModFix/>
          </a:blip>
          <a:srcRect l="5387" t="6074" r="5422" b="8375"/>
          <a:stretch/>
        </p:blipFill>
        <p:spPr>
          <a:xfrm>
            <a:off x="7206147" y="3275637"/>
            <a:ext cx="1067274" cy="9243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5"/>
        <p:cNvGrpSpPr/>
        <p:nvPr/>
      </p:nvGrpSpPr>
      <p:grpSpPr>
        <a:xfrm>
          <a:off x="0" y="0"/>
          <a:ext cx="0" cy="0"/>
          <a:chOff x="0" y="0"/>
          <a:chExt cx="0" cy="0"/>
        </a:xfrm>
      </p:grpSpPr>
      <p:sp useBgFill="1">
        <p:nvSpPr>
          <p:cNvPr id="383" name="Rectangle 38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writing on a piece of paper&#10;&#10;Description automatically generated with medium confidence">
            <a:extLst>
              <a:ext uri="{FF2B5EF4-FFF2-40B4-BE49-F238E27FC236}">
                <a16:creationId xmlns:a16="http://schemas.microsoft.com/office/drawing/2014/main" id="{D8A46FC9-144F-F4F4-F08A-1B31A15F5FFE}"/>
              </a:ext>
            </a:extLst>
          </p:cNvPr>
          <p:cNvPicPr>
            <a:picLocks noChangeAspect="1"/>
          </p:cNvPicPr>
          <p:nvPr/>
        </p:nvPicPr>
        <p:blipFill rotWithShape="1">
          <a:blip r:embed="rId3"/>
          <a:srcRect t="848" r="23297" b="8241"/>
          <a:stretch/>
        </p:blipFill>
        <p:spPr>
          <a:xfrm>
            <a:off x="2642616" y="10"/>
            <a:ext cx="6501384" cy="5143490"/>
          </a:xfrm>
          <a:prstGeom prst="rect">
            <a:avLst/>
          </a:prstGeom>
        </p:spPr>
      </p:pic>
      <p:sp>
        <p:nvSpPr>
          <p:cNvPr id="385" name="Rectangle 38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Google Shape;378;p44"/>
          <p:cNvSpPr txBox="1"/>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buClr>
                <a:schemeClr val="accent2"/>
              </a:buClr>
              <a:buSzPts val="3000"/>
            </a:pPr>
            <a:r>
              <a:rPr lang="en-US" sz="3600" b="1" i="0" u="none" strike="noStrike" kern="1200" cap="none" dirty="0">
                <a:solidFill>
                  <a:schemeClr val="accent2"/>
                </a:solidFill>
                <a:latin typeface="+mj-lt"/>
                <a:ea typeface="+mj-ea"/>
                <a:cs typeface="+mj-cs"/>
                <a:sym typeface="Times New Roman"/>
              </a:rPr>
              <a:t>Cost Estimation</a:t>
            </a:r>
            <a:endParaRPr lang="en-US" sz="3600" kern="1200" dirty="0">
              <a:solidFill>
                <a:schemeClr val="accent2"/>
              </a:solidFill>
              <a:latin typeface="+mj-lt"/>
              <a:ea typeface="+mj-ea"/>
              <a:cs typeface="+mj-cs"/>
            </a:endParaRPr>
          </a:p>
        </p:txBody>
      </p:sp>
      <p:sp>
        <p:nvSpPr>
          <p:cNvPr id="387" name="Rectangle 3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9" name="Rectangle 38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Google Shape;256;p35">
            <a:extLst>
              <a:ext uri="{FF2B5EF4-FFF2-40B4-BE49-F238E27FC236}">
                <a16:creationId xmlns:a16="http://schemas.microsoft.com/office/drawing/2014/main" id="{F62E0B58-4F9C-3DBC-C4A9-5797E8BF15A4}"/>
              </a:ext>
            </a:extLst>
          </p:cNvPr>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3" name="Google Shape;257;p35">
            <a:extLst>
              <a:ext uri="{FF2B5EF4-FFF2-40B4-BE49-F238E27FC236}">
                <a16:creationId xmlns:a16="http://schemas.microsoft.com/office/drawing/2014/main" id="{291B754E-B707-2BE9-7311-F1A5DBA08DE8}"/>
              </a:ext>
            </a:extLst>
          </p:cNvPr>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2" name="Google Shape;379;p44">
            <a:extLst>
              <a:ext uri="{FF2B5EF4-FFF2-40B4-BE49-F238E27FC236}">
                <a16:creationId xmlns:a16="http://schemas.microsoft.com/office/drawing/2014/main" id="{61CE4086-E2F9-A304-1979-664832F406BF}"/>
              </a:ext>
            </a:extLst>
          </p:cNvPr>
          <p:cNvGraphicFramePr/>
          <p:nvPr>
            <p:extLst>
              <p:ext uri="{D42A27DB-BD31-4B8C-83A1-F6EECF244321}">
                <p14:modId xmlns:p14="http://schemas.microsoft.com/office/powerpoint/2010/main" val="1674834678"/>
              </p:ext>
            </p:extLst>
          </p:nvPr>
        </p:nvGraphicFramePr>
        <p:xfrm>
          <a:off x="482600" y="114783"/>
          <a:ext cx="8178801" cy="4457658"/>
        </p:xfrm>
        <a:graphic>
          <a:graphicData uri="http://schemas.openxmlformats.org/drawingml/2006/table">
            <a:tbl>
              <a:tblPr firstRow="1" bandRow="1">
                <a:tableStyleId>{0E3FDE45-AF77-4B5C-9715-49D594BDF05E}</a:tableStyleId>
              </a:tblPr>
              <a:tblGrid>
                <a:gridCol w="4020115">
                  <a:extLst>
                    <a:ext uri="{9D8B030D-6E8A-4147-A177-3AD203B41FA5}">
                      <a16:colId xmlns:a16="http://schemas.microsoft.com/office/drawing/2014/main" val="20000"/>
                    </a:ext>
                  </a:extLst>
                </a:gridCol>
                <a:gridCol w="1535781">
                  <a:extLst>
                    <a:ext uri="{9D8B030D-6E8A-4147-A177-3AD203B41FA5}">
                      <a16:colId xmlns:a16="http://schemas.microsoft.com/office/drawing/2014/main" val="20001"/>
                    </a:ext>
                  </a:extLst>
                </a:gridCol>
                <a:gridCol w="1011467">
                  <a:extLst>
                    <a:ext uri="{9D8B030D-6E8A-4147-A177-3AD203B41FA5}">
                      <a16:colId xmlns:a16="http://schemas.microsoft.com/office/drawing/2014/main" val="20002"/>
                    </a:ext>
                  </a:extLst>
                </a:gridCol>
                <a:gridCol w="1611438">
                  <a:extLst>
                    <a:ext uri="{9D8B030D-6E8A-4147-A177-3AD203B41FA5}">
                      <a16:colId xmlns:a16="http://schemas.microsoft.com/office/drawing/2014/main" val="20003"/>
                    </a:ext>
                  </a:extLst>
                </a:gridCol>
              </a:tblGrid>
              <a:tr h="315319">
                <a:tc>
                  <a:txBody>
                    <a:bodyPr/>
                    <a:lstStyle/>
                    <a:p>
                      <a:pPr marL="0" marR="0" lvl="0" indent="0" algn="ctr" rtl="0">
                        <a:lnSpc>
                          <a:spcPct val="150000"/>
                        </a:lnSpc>
                        <a:spcBef>
                          <a:spcPts val="0"/>
                        </a:spcBef>
                        <a:spcAft>
                          <a:spcPts val="0"/>
                        </a:spcAft>
                        <a:buNone/>
                      </a:pPr>
                      <a:r>
                        <a:rPr lang="en-GB" sz="1000"/>
                        <a:t>Name </a:t>
                      </a:r>
                      <a:endParaRPr sz="10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1000"/>
                        <a:t>Unit Price (Rs.)</a:t>
                      </a:r>
                      <a:endParaRPr sz="10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1000"/>
                        <a:t>Quantity</a:t>
                      </a:r>
                      <a:endParaRPr sz="10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1000"/>
                        <a:t>Total Price (Rs.)</a:t>
                      </a:r>
                      <a:endParaRPr sz="10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0"/>
                  </a:ext>
                </a:extLst>
              </a:tr>
              <a:tr h="296150">
                <a:tc>
                  <a:txBody>
                    <a:bodyPr/>
                    <a:lstStyle/>
                    <a:p>
                      <a:pPr marL="0" marR="0" lvl="0" indent="0" algn="l" rtl="0">
                        <a:lnSpc>
                          <a:spcPct val="150000"/>
                        </a:lnSpc>
                        <a:spcBef>
                          <a:spcPts val="0"/>
                        </a:spcBef>
                        <a:spcAft>
                          <a:spcPts val="0"/>
                        </a:spcAft>
                        <a:buNone/>
                      </a:pPr>
                      <a:r>
                        <a:rPr lang="en-GB" sz="900" dirty="0"/>
                        <a:t>1602 16x2 Blue Backlight LCD Display</a:t>
                      </a:r>
                      <a:endParaRPr sz="900" dirty="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800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1600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1"/>
                  </a:ext>
                </a:extLst>
              </a:tr>
              <a:tr h="296150">
                <a:tc>
                  <a:txBody>
                    <a:bodyPr/>
                    <a:lstStyle/>
                    <a:p>
                      <a:pPr marL="0" marR="0" lvl="0" indent="0" algn="l" rtl="0">
                        <a:lnSpc>
                          <a:spcPct val="150000"/>
                        </a:lnSpc>
                        <a:spcBef>
                          <a:spcPts val="0"/>
                        </a:spcBef>
                        <a:spcAft>
                          <a:spcPts val="0"/>
                        </a:spcAft>
                        <a:buNone/>
                      </a:pPr>
                      <a:r>
                        <a:rPr lang="en-GB" sz="900"/>
                        <a:t>4x4 16-Key Membrane Switch Keypad Module </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200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200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2"/>
                  </a:ext>
                </a:extLst>
              </a:tr>
              <a:tr h="296150">
                <a:tc>
                  <a:txBody>
                    <a:bodyPr/>
                    <a:lstStyle/>
                    <a:p>
                      <a:pPr marL="0" marR="0" lvl="0" indent="0" algn="l" rtl="0">
                        <a:lnSpc>
                          <a:spcPct val="150000"/>
                        </a:lnSpc>
                        <a:spcBef>
                          <a:spcPts val="0"/>
                        </a:spcBef>
                        <a:spcAft>
                          <a:spcPts val="0"/>
                        </a:spcAft>
                        <a:buNone/>
                      </a:pPr>
                      <a:r>
                        <a:rPr lang="en-GB" sz="900"/>
                        <a:t>Load Cell </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610.00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dirty="0"/>
                        <a:t>1</a:t>
                      </a:r>
                      <a:endParaRPr sz="900" dirty="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610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3"/>
                  </a:ext>
                </a:extLst>
              </a:tr>
              <a:tr h="296150">
                <a:tc>
                  <a:txBody>
                    <a:bodyPr/>
                    <a:lstStyle/>
                    <a:p>
                      <a:pPr marL="0" marR="0" lvl="0" indent="0" algn="l" rtl="0">
                        <a:lnSpc>
                          <a:spcPct val="150000"/>
                        </a:lnSpc>
                        <a:spcBef>
                          <a:spcPts val="0"/>
                        </a:spcBef>
                        <a:spcAft>
                          <a:spcPts val="0"/>
                        </a:spcAft>
                        <a:buNone/>
                      </a:pPr>
                      <a:r>
                        <a:rPr lang="en-GB" sz="900" dirty="0"/>
                        <a:t>Load cell 10g + hx711</a:t>
                      </a:r>
                      <a:endParaRPr sz="900" dirty="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dirty="0"/>
                        <a:t>1,110.00</a:t>
                      </a:r>
                      <a:endParaRPr sz="900" dirty="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dirty="0"/>
                        <a:t>1</a:t>
                      </a:r>
                      <a:endParaRPr sz="900" dirty="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1,110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4"/>
                  </a:ext>
                </a:extLst>
              </a:tr>
              <a:tr h="296150">
                <a:tc>
                  <a:txBody>
                    <a:bodyPr/>
                    <a:lstStyle/>
                    <a:p>
                      <a:pPr marL="0" marR="0" lvl="0" indent="0" algn="l" rtl="0">
                        <a:lnSpc>
                          <a:spcPct val="150000"/>
                        </a:lnSpc>
                        <a:spcBef>
                          <a:spcPts val="0"/>
                        </a:spcBef>
                        <a:spcAft>
                          <a:spcPts val="0"/>
                        </a:spcAft>
                        <a:buNone/>
                      </a:pPr>
                      <a:r>
                        <a:rPr lang="en-GB" sz="900"/>
                        <a:t>Analog Servo Motor Metal Wheel ES08MA-II Full Set</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1440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2880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5"/>
                  </a:ext>
                </a:extLst>
              </a:tr>
              <a:tr h="296150">
                <a:tc>
                  <a:txBody>
                    <a:bodyPr/>
                    <a:lstStyle/>
                    <a:p>
                      <a:pPr marL="0" marR="0" lvl="0" indent="0" algn="l" rtl="0">
                        <a:lnSpc>
                          <a:spcPct val="150000"/>
                        </a:lnSpc>
                        <a:spcBef>
                          <a:spcPts val="0"/>
                        </a:spcBef>
                        <a:spcAft>
                          <a:spcPts val="0"/>
                        </a:spcAft>
                        <a:buNone/>
                      </a:pPr>
                      <a:r>
                        <a:rPr lang="en-GB" sz="900" dirty="0"/>
                        <a:t>A6 GSM GPRS Quad-band Module with Antenna </a:t>
                      </a:r>
                      <a:endParaRPr sz="900" dirty="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2380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2380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6"/>
                  </a:ext>
                </a:extLst>
              </a:tr>
              <a:tr h="296150">
                <a:tc>
                  <a:txBody>
                    <a:bodyPr/>
                    <a:lstStyle/>
                    <a:p>
                      <a:pPr marL="0" marR="0" lvl="0" indent="0" algn="l" rtl="0">
                        <a:lnSpc>
                          <a:spcPct val="150000"/>
                        </a:lnSpc>
                        <a:spcBef>
                          <a:spcPts val="0"/>
                        </a:spcBef>
                        <a:spcAft>
                          <a:spcPts val="0"/>
                        </a:spcAft>
                        <a:buNone/>
                      </a:pPr>
                      <a:r>
                        <a:rPr lang="en-GB" sz="900"/>
                        <a:t>3V Mini Buzzer </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60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60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7"/>
                  </a:ext>
                </a:extLst>
              </a:tr>
              <a:tr h="296150">
                <a:tc>
                  <a:txBody>
                    <a:bodyPr/>
                    <a:lstStyle/>
                    <a:p>
                      <a:pPr marL="0" marR="0" lvl="0" indent="0" algn="l" rtl="0">
                        <a:lnSpc>
                          <a:spcPct val="150000"/>
                        </a:lnSpc>
                        <a:spcBef>
                          <a:spcPts val="0"/>
                        </a:spcBef>
                        <a:spcAft>
                          <a:spcPts val="0"/>
                        </a:spcAft>
                        <a:buNone/>
                      </a:pPr>
                      <a:r>
                        <a:rPr lang="en-GB" sz="900" err="1"/>
                        <a:t>Atmega</a:t>
                      </a:r>
                      <a:r>
                        <a:rPr lang="en-GB" sz="900"/>
                        <a:t> 32 microcontroller </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2020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2020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8"/>
                  </a:ext>
                </a:extLst>
              </a:tr>
              <a:tr h="296150">
                <a:tc>
                  <a:txBody>
                    <a:bodyPr/>
                    <a:lstStyle/>
                    <a:p>
                      <a:pPr marL="0" marR="0" lvl="0" indent="0" algn="l" rtl="0">
                        <a:lnSpc>
                          <a:spcPct val="150000"/>
                        </a:lnSpc>
                        <a:spcBef>
                          <a:spcPts val="0"/>
                        </a:spcBef>
                        <a:spcAft>
                          <a:spcPts val="0"/>
                        </a:spcAft>
                        <a:buNone/>
                      </a:pPr>
                      <a:r>
                        <a:rPr lang="en-GB" sz="900"/>
                        <a:t>Line Hunting Sensor Module with </a:t>
                      </a:r>
                      <a:r>
                        <a:rPr lang="en-GB" sz="900" err="1"/>
                        <a:t>Preset</a:t>
                      </a:r>
                      <a:r>
                        <a:rPr lang="en-GB" sz="900"/>
                        <a:t> 3-pin TCRT5000 (IR Sensor)</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280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sym typeface="Calibri"/>
                        </a:rPr>
                        <a:t>2</a:t>
                      </a:r>
                      <a:endParaRPr sz="900"/>
                    </a:p>
                  </a:txBody>
                  <a:tcPr marL="45518" marR="45518" marT="22770" marB="22770" anchor="ctr"/>
                </a:tc>
                <a:tc>
                  <a:txBody>
                    <a:bodyPr/>
                    <a:lstStyle/>
                    <a:p>
                      <a:pPr marL="0" marR="0" lvl="0" indent="0" algn="ctr" rtl="0">
                        <a:lnSpc>
                          <a:spcPct val="150000"/>
                        </a:lnSpc>
                        <a:spcBef>
                          <a:spcPts val="0"/>
                        </a:spcBef>
                        <a:spcAft>
                          <a:spcPts val="0"/>
                        </a:spcAft>
                        <a:buNone/>
                      </a:pPr>
                      <a:r>
                        <a:rPr lang="en-GB" sz="900"/>
                        <a:t>560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09"/>
                  </a:ext>
                </a:extLst>
              </a:tr>
              <a:tr h="296150">
                <a:tc>
                  <a:txBody>
                    <a:bodyPr/>
                    <a:lstStyle/>
                    <a:p>
                      <a:pPr marL="0" marR="0" lvl="0" indent="0" algn="l" rtl="0">
                        <a:lnSpc>
                          <a:spcPct val="150000"/>
                        </a:lnSpc>
                        <a:spcBef>
                          <a:spcPts val="0"/>
                        </a:spcBef>
                        <a:spcAft>
                          <a:spcPts val="0"/>
                        </a:spcAft>
                        <a:buNone/>
                      </a:pPr>
                      <a:r>
                        <a:rPr lang="en-GB" sz="900"/>
                        <a:t>LJ18A3-8-Z/AX 8mm NPN NC DC Inductive Proximity Sensor</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1944</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1944</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10"/>
                  </a:ext>
                </a:extLst>
              </a:tr>
              <a:tr h="296150">
                <a:tc>
                  <a:txBody>
                    <a:bodyPr/>
                    <a:lstStyle/>
                    <a:p>
                      <a:pPr marL="0" marR="0" lvl="0" indent="0" algn="l" rtl="0">
                        <a:lnSpc>
                          <a:spcPct val="150000"/>
                        </a:lnSpc>
                        <a:spcBef>
                          <a:spcPts val="0"/>
                        </a:spcBef>
                        <a:spcAft>
                          <a:spcPts val="0"/>
                        </a:spcAft>
                        <a:buNone/>
                      </a:pPr>
                      <a:r>
                        <a:rPr lang="en-GB" sz="900"/>
                        <a:t>Nema 17 1.8° 42mm 0.44N.M 1.7A Stepper Motor</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4432</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4432</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11"/>
                  </a:ext>
                </a:extLst>
              </a:tr>
              <a:tr h="292389">
                <a:tc>
                  <a:txBody>
                    <a:bodyPr/>
                    <a:lstStyle/>
                    <a:p>
                      <a:pPr marL="0" marR="0" lvl="0" indent="0" algn="l" rtl="0">
                        <a:lnSpc>
                          <a:spcPct val="150000"/>
                        </a:lnSpc>
                        <a:spcBef>
                          <a:spcPts val="0"/>
                        </a:spcBef>
                        <a:spcAft>
                          <a:spcPts val="0"/>
                        </a:spcAft>
                        <a:buNone/>
                      </a:pPr>
                      <a:r>
                        <a:rPr lang="en-GB" sz="900">
                          <a:sym typeface="Calibri"/>
                        </a:rPr>
                        <a:t>HC-SR04 Ultrasonic Sensor</a:t>
                      </a:r>
                      <a:endParaRPr sz="900"/>
                    </a:p>
                  </a:txBody>
                  <a:tcPr marL="45518" marR="45518" marT="22770" marB="22770" anchor="ctr"/>
                </a:tc>
                <a:tc>
                  <a:txBody>
                    <a:bodyPr/>
                    <a:lstStyle/>
                    <a:p>
                      <a:pPr marL="0" marR="0" lvl="0" indent="0" algn="ctr" rtl="0">
                        <a:lnSpc>
                          <a:spcPct val="150000"/>
                        </a:lnSpc>
                        <a:spcBef>
                          <a:spcPts val="0"/>
                        </a:spcBef>
                        <a:spcAft>
                          <a:spcPts val="0"/>
                        </a:spcAft>
                        <a:buNone/>
                      </a:pPr>
                      <a:r>
                        <a:rPr lang="en-GB" sz="900">
                          <a:sym typeface="Calibri"/>
                        </a:rPr>
                        <a:t>400</a:t>
                      </a:r>
                      <a:endParaRPr sz="900"/>
                    </a:p>
                  </a:txBody>
                  <a:tcPr marL="45518" marR="45518" marT="22770" marB="22770" anchor="ctr"/>
                </a:tc>
                <a:tc>
                  <a:txBody>
                    <a:bodyPr/>
                    <a:lstStyle/>
                    <a:p>
                      <a:pPr marL="0" marR="0" lvl="0" indent="0" algn="ctr" rtl="0">
                        <a:lnSpc>
                          <a:spcPct val="150000"/>
                        </a:lnSpc>
                        <a:spcBef>
                          <a:spcPts val="0"/>
                        </a:spcBef>
                        <a:spcAft>
                          <a:spcPts val="0"/>
                        </a:spcAft>
                        <a:buNone/>
                      </a:pPr>
                      <a:r>
                        <a:rPr lang="en-GB" sz="900">
                          <a:sym typeface="Calibri"/>
                        </a:rPr>
                        <a:t>1</a:t>
                      </a:r>
                      <a:endParaRPr sz="900"/>
                    </a:p>
                  </a:txBody>
                  <a:tcPr marL="45518" marR="45518" marT="22770" marB="22770" anchor="ctr"/>
                </a:tc>
                <a:tc>
                  <a:txBody>
                    <a:bodyPr/>
                    <a:lstStyle/>
                    <a:p>
                      <a:pPr marL="0" marR="0" lvl="0" indent="0" algn="ctr" rtl="0">
                        <a:lnSpc>
                          <a:spcPct val="150000"/>
                        </a:lnSpc>
                        <a:spcBef>
                          <a:spcPts val="0"/>
                        </a:spcBef>
                        <a:spcAft>
                          <a:spcPts val="0"/>
                        </a:spcAft>
                        <a:buNone/>
                      </a:pPr>
                      <a:r>
                        <a:rPr lang="en-GB" sz="900"/>
                        <a:t>400</a:t>
                      </a:r>
                      <a:endParaRPr sz="900"/>
                    </a:p>
                  </a:txBody>
                  <a:tcPr marL="45518" marR="45518" marT="22770" marB="22770" anchor="ctr"/>
                </a:tc>
                <a:extLst>
                  <a:ext uri="{0D108BD9-81ED-4DB2-BD59-A6C34878D82A}">
                    <a16:rowId xmlns:a16="http://schemas.microsoft.com/office/drawing/2014/main" val="10012"/>
                  </a:ext>
                </a:extLst>
              </a:tr>
              <a:tr h="296150">
                <a:tc>
                  <a:txBody>
                    <a:bodyPr/>
                    <a:lstStyle/>
                    <a:p>
                      <a:pPr marL="0" marR="0" lvl="0" indent="0" algn="l" rtl="0">
                        <a:lnSpc>
                          <a:spcPct val="150000"/>
                        </a:lnSpc>
                        <a:spcBef>
                          <a:spcPts val="0"/>
                        </a:spcBef>
                        <a:spcAft>
                          <a:spcPts val="0"/>
                        </a:spcAft>
                        <a:buNone/>
                      </a:pPr>
                      <a:r>
                        <a:rPr lang="en-GB" sz="900"/>
                        <a:t>Induction Motor</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15000</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a:t>
                      </a:r>
                      <a:endParaRPr sz="900">
                        <a:latin typeface="Calibri"/>
                        <a:ea typeface="Calibri"/>
                        <a:cs typeface="Calibri"/>
                        <a:sym typeface="Calibri"/>
                      </a:endParaRPr>
                    </a:p>
                  </a:txBody>
                  <a:tcPr marL="45518" marR="45518" marT="22770" marB="22770" anchor="ctr"/>
                </a:tc>
                <a:tc>
                  <a:txBody>
                    <a:bodyPr/>
                    <a:lstStyle/>
                    <a:p>
                      <a:pPr marL="0" marR="0" lvl="0" indent="0" algn="ctr" rtl="0">
                        <a:lnSpc>
                          <a:spcPct val="150000"/>
                        </a:lnSpc>
                        <a:spcBef>
                          <a:spcPts val="0"/>
                        </a:spcBef>
                        <a:spcAft>
                          <a:spcPts val="0"/>
                        </a:spcAft>
                        <a:buNone/>
                      </a:pPr>
                      <a:r>
                        <a:rPr lang="en-GB" sz="900"/>
                        <a:t>15000</a:t>
                      </a:r>
                      <a:endParaRPr sz="90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13"/>
                  </a:ext>
                </a:extLst>
              </a:tr>
              <a:tr h="296150">
                <a:tc gridSpan="3">
                  <a:txBody>
                    <a:bodyPr/>
                    <a:lstStyle/>
                    <a:p>
                      <a:pPr marL="0" marR="0" lvl="0" indent="0" algn="ctr" rtl="0">
                        <a:lnSpc>
                          <a:spcPct val="150000"/>
                        </a:lnSpc>
                        <a:spcBef>
                          <a:spcPts val="0"/>
                        </a:spcBef>
                        <a:spcAft>
                          <a:spcPts val="0"/>
                        </a:spcAft>
                        <a:buNone/>
                      </a:pPr>
                      <a:r>
                        <a:rPr lang="en-GB" sz="900"/>
                        <a:t>TOTAL</a:t>
                      </a:r>
                      <a:endParaRPr sz="900">
                        <a:latin typeface="Calibri"/>
                        <a:ea typeface="Calibri"/>
                        <a:cs typeface="Calibri"/>
                        <a:sym typeface="Calibri"/>
                      </a:endParaRPr>
                    </a:p>
                  </a:txBody>
                  <a:tcPr marL="45518" marR="45518" marT="22770" marB="22770" anchor="b"/>
                </a:tc>
                <a:tc hMerge="1">
                  <a:txBody>
                    <a:bodyPr/>
                    <a:lstStyle/>
                    <a:p>
                      <a:endParaRPr lang="en-US"/>
                    </a:p>
                  </a:txBody>
                  <a:tcPr/>
                </a:tc>
                <a:tc hMerge="1">
                  <a:txBody>
                    <a:bodyPr/>
                    <a:lstStyle/>
                    <a:p>
                      <a:endParaRPr lang="en-US"/>
                    </a:p>
                  </a:txBody>
                  <a:tcPr/>
                </a:tc>
                <a:tc>
                  <a:txBody>
                    <a:bodyPr/>
                    <a:lstStyle/>
                    <a:p>
                      <a:pPr marL="0" marR="0" lvl="0" indent="0" algn="ctr" rtl="0">
                        <a:lnSpc>
                          <a:spcPct val="150000"/>
                        </a:lnSpc>
                        <a:spcBef>
                          <a:spcPts val="0"/>
                        </a:spcBef>
                        <a:spcAft>
                          <a:spcPts val="0"/>
                        </a:spcAft>
                        <a:buNone/>
                      </a:pPr>
                      <a:r>
                        <a:rPr lang="en-GB" sz="900" dirty="0"/>
                        <a:t>33196</a:t>
                      </a:r>
                      <a:endParaRPr sz="900" dirty="0">
                        <a:latin typeface="Calibri"/>
                        <a:ea typeface="Calibri"/>
                        <a:cs typeface="Calibri"/>
                        <a:sym typeface="Calibri"/>
                      </a:endParaRPr>
                    </a:p>
                  </a:txBody>
                  <a:tcPr marL="45518" marR="45518" marT="22770" marB="22770" anchor="ctr"/>
                </a:tc>
                <a:extLst>
                  <a:ext uri="{0D108BD9-81ED-4DB2-BD59-A6C34878D82A}">
                    <a16:rowId xmlns:a16="http://schemas.microsoft.com/office/drawing/2014/main" val="10014"/>
                  </a:ext>
                </a:extLst>
              </a:tr>
            </a:tbl>
          </a:graphicData>
        </a:graphic>
      </p:graphicFrame>
      <p:cxnSp>
        <p:nvCxnSpPr>
          <p:cNvPr id="30" name="Google Shape;384;p45">
            <a:extLst>
              <a:ext uri="{FF2B5EF4-FFF2-40B4-BE49-F238E27FC236}">
                <a16:creationId xmlns:a16="http://schemas.microsoft.com/office/drawing/2014/main" id="{48DB0A1A-78E4-5812-0B93-7146B880F748}"/>
              </a:ext>
            </a:extLst>
          </p:cNvPr>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7" name="Google Shape;385;p45">
            <a:extLst>
              <a:ext uri="{FF2B5EF4-FFF2-40B4-BE49-F238E27FC236}">
                <a16:creationId xmlns:a16="http://schemas.microsoft.com/office/drawing/2014/main" id="{18A10D62-AA4E-E34B-9BB9-E88D115ABADD}"/>
              </a:ext>
            </a:extLst>
          </p:cNvPr>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3391530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1" name="Rectangle 26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8" name="Picture 256" descr="Sunlit desk">
            <a:extLst>
              <a:ext uri="{FF2B5EF4-FFF2-40B4-BE49-F238E27FC236}">
                <a16:creationId xmlns:a16="http://schemas.microsoft.com/office/drawing/2014/main" id="{747746B9-88F5-5C83-F9BC-7C67CFD8AE74}"/>
              </a:ext>
            </a:extLst>
          </p:cNvPr>
          <p:cNvPicPr>
            <a:picLocks noChangeAspect="1"/>
          </p:cNvPicPr>
          <p:nvPr/>
        </p:nvPicPr>
        <p:blipFill rotWithShape="1">
          <a:blip r:embed="rId3"/>
          <a:srcRect r="15628"/>
          <a:stretch/>
        </p:blipFill>
        <p:spPr>
          <a:xfrm>
            <a:off x="2642616" y="10"/>
            <a:ext cx="6501384" cy="5143490"/>
          </a:xfrm>
          <a:prstGeom prst="rect">
            <a:avLst/>
          </a:prstGeom>
        </p:spPr>
      </p:pic>
      <p:sp>
        <p:nvSpPr>
          <p:cNvPr id="263" name="Rectangle 26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Google Shape;255;p3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accent2"/>
              </a:buClr>
              <a:buSzPts val="2700"/>
            </a:pPr>
            <a:r>
              <a:rPr lang="en-US" sz="2800" b="1" kern="1200" dirty="0">
                <a:solidFill>
                  <a:schemeClr val="accent2"/>
                </a:solidFill>
                <a:latin typeface="+mj-lt"/>
                <a:ea typeface="+mj-ea"/>
                <a:cs typeface="+mj-cs"/>
                <a:sym typeface="Times New Roman"/>
              </a:rPr>
              <a:t>Testing and Implementation</a:t>
            </a:r>
            <a:endParaRPr lang="en-US" sz="2800" kern="1200" dirty="0">
              <a:solidFill>
                <a:schemeClr val="accent2"/>
              </a:solidFill>
              <a:latin typeface="+mj-lt"/>
              <a:ea typeface="+mj-ea"/>
              <a:cs typeface="+mj-cs"/>
            </a:endParaRPr>
          </a:p>
        </p:txBody>
      </p:sp>
      <p:sp>
        <p:nvSpPr>
          <p:cNvPr id="265" name="Rectangle 26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7" name="Rectangle 26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Google Shape;256;p35">
            <a:extLst>
              <a:ext uri="{FF2B5EF4-FFF2-40B4-BE49-F238E27FC236}">
                <a16:creationId xmlns:a16="http://schemas.microsoft.com/office/drawing/2014/main" id="{45C29C9A-DAD2-A2B6-CE95-0A9FF0F2DAAB}"/>
              </a:ext>
            </a:extLst>
          </p:cNvPr>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1" name="Google Shape;257;p35">
            <a:extLst>
              <a:ext uri="{FF2B5EF4-FFF2-40B4-BE49-F238E27FC236}">
                <a16:creationId xmlns:a16="http://schemas.microsoft.com/office/drawing/2014/main" id="{5FD31642-B511-0137-A07E-D6ABA4D70323}"/>
              </a:ext>
            </a:extLst>
          </p:cNvPr>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27221399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5"/>
                                        </p:tgtEl>
                                        <p:attrNameLst>
                                          <p:attrName>style.visibility</p:attrName>
                                        </p:attrNameLst>
                                      </p:cBhvr>
                                      <p:to>
                                        <p:strVal val="visible"/>
                                      </p:to>
                                    </p:set>
                                    <p:animEffect transition="in" filter="fade">
                                      <p:cBhvr>
                                        <p:cTn id="7" dur="7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cxnSp>
        <p:nvCxnSpPr>
          <p:cNvPr id="384" name="Google Shape;384;p45"/>
          <p:cNvCxnSpPr/>
          <p:nvPr/>
        </p:nvCxnSpPr>
        <p:spPr>
          <a:xfrm>
            <a:off x="-8877" y="4880166"/>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385" name="Google Shape;385;p4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pic>
        <p:nvPicPr>
          <p:cNvPr id="5" name="Picture 4">
            <a:extLst>
              <a:ext uri="{FF2B5EF4-FFF2-40B4-BE49-F238E27FC236}">
                <a16:creationId xmlns:a16="http://schemas.microsoft.com/office/drawing/2014/main" id="{375941F0-261E-E847-3363-928857C734F0}"/>
              </a:ext>
            </a:extLst>
          </p:cNvPr>
          <p:cNvPicPr>
            <a:picLocks noChangeAspect="1"/>
          </p:cNvPicPr>
          <p:nvPr/>
        </p:nvPicPr>
        <p:blipFill>
          <a:blip r:embed="rId3"/>
          <a:stretch>
            <a:fillRect/>
          </a:stretch>
        </p:blipFill>
        <p:spPr>
          <a:xfrm>
            <a:off x="0" y="0"/>
            <a:ext cx="9144000" cy="48058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27160" y="37186"/>
            <a:ext cx="2889600" cy="428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3000"/>
              <a:buFont typeface="Times New Roman"/>
              <a:buNone/>
            </a:pPr>
            <a:r>
              <a:rPr lang="en-GB" sz="3000" b="1" dirty="0">
                <a:solidFill>
                  <a:schemeClr val="accent2"/>
                </a:solidFill>
                <a:latin typeface="Times New Roman"/>
                <a:ea typeface="Times New Roman"/>
                <a:cs typeface="Times New Roman"/>
                <a:sym typeface="Times New Roman"/>
              </a:rPr>
              <a:t>Outline</a:t>
            </a:r>
            <a:endParaRPr dirty="0"/>
          </a:p>
        </p:txBody>
      </p:sp>
      <p:cxnSp>
        <p:nvCxnSpPr>
          <p:cNvPr id="141" name="Google Shape;141;p26"/>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42" name="Google Shape;142;p26"/>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graphicFrame>
        <p:nvGraphicFramePr>
          <p:cNvPr id="145" name="TextBox 1">
            <a:extLst>
              <a:ext uri="{FF2B5EF4-FFF2-40B4-BE49-F238E27FC236}">
                <a16:creationId xmlns:a16="http://schemas.microsoft.com/office/drawing/2014/main" id="{DB5B2005-E208-03DD-83D8-3E8D1AC56E73}"/>
              </a:ext>
            </a:extLst>
          </p:cNvPr>
          <p:cNvGraphicFramePr/>
          <p:nvPr>
            <p:extLst>
              <p:ext uri="{D42A27DB-BD31-4B8C-83A1-F6EECF244321}">
                <p14:modId xmlns:p14="http://schemas.microsoft.com/office/powerpoint/2010/main" val="3163786762"/>
              </p:ext>
            </p:extLst>
          </p:nvPr>
        </p:nvGraphicFramePr>
        <p:xfrm>
          <a:off x="274319" y="754390"/>
          <a:ext cx="4712677" cy="3283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Google Shape;271;p29">
            <a:extLst>
              <a:ext uri="{FF2B5EF4-FFF2-40B4-BE49-F238E27FC236}">
                <a16:creationId xmlns:a16="http://schemas.microsoft.com/office/drawing/2014/main" id="{DA652FCE-59D2-99C8-78AE-6D61E2676A9A}"/>
              </a:ext>
            </a:extLst>
          </p:cNvPr>
          <p:cNvPicPr preferRelativeResize="0">
            <a:picLocks noGrp="1"/>
          </p:cNvPicPr>
          <p:nvPr/>
        </p:nvPicPr>
        <p:blipFill rotWithShape="1">
          <a:blip r:embed="rId8">
            <a:alphaModFix/>
          </a:blip>
          <a:srcRect l="29573" r="29573"/>
          <a:stretch/>
        </p:blipFill>
        <p:spPr>
          <a:xfrm>
            <a:off x="5816992" y="-1"/>
            <a:ext cx="3326832" cy="4747845"/>
          </a:xfrm>
          <a:prstGeom prst="rect">
            <a:avLst/>
          </a:prstGeom>
          <a:noFill/>
          <a:ln>
            <a:noFill/>
          </a:ln>
        </p:spPr>
      </p:pic>
    </p:spTree>
    <p:extLst>
      <p:ext uri="{BB962C8B-B14F-4D97-AF65-F5344CB8AC3E}">
        <p14:creationId xmlns:p14="http://schemas.microsoft.com/office/powerpoint/2010/main" val="389040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89" name="Rectangle 28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35"/>
          <p:cNvSpPr txBox="1">
            <a:spLocks noGrp="1"/>
          </p:cNvSpPr>
          <p:nvPr>
            <p:ph type="title"/>
          </p:nvPr>
        </p:nvSpPr>
        <p:spPr>
          <a:xfrm>
            <a:off x="820571" y="638637"/>
            <a:ext cx="3928849" cy="2243562"/>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accent2"/>
              </a:buClr>
              <a:buSzPts val="2700"/>
            </a:pPr>
            <a:r>
              <a:rPr lang="en-US" sz="4000" b="1" kern="1200" dirty="0">
                <a:solidFill>
                  <a:schemeClr val="accent2"/>
                </a:solidFill>
                <a:latin typeface="+mj-lt"/>
                <a:ea typeface="+mj-ea"/>
                <a:cs typeface="+mj-cs"/>
                <a:sym typeface="Times New Roman"/>
              </a:rPr>
              <a:t>Individual Contribution</a:t>
            </a:r>
            <a:endParaRPr lang="en-US" sz="4000" b="1" kern="1200" dirty="0">
              <a:solidFill>
                <a:schemeClr val="accent2"/>
              </a:solidFill>
              <a:latin typeface="+mj-lt"/>
              <a:ea typeface="+mj-ea"/>
              <a:cs typeface="+mj-cs"/>
            </a:endParaRPr>
          </a:p>
        </p:txBody>
      </p:sp>
      <p:sp>
        <p:nvSpPr>
          <p:cNvPr id="291" name="Freeform: Shape 29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2777" y="638638"/>
            <a:ext cx="4638605" cy="3866225"/>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9" name="Graphic 258" descr="Group">
            <a:extLst>
              <a:ext uri="{FF2B5EF4-FFF2-40B4-BE49-F238E27FC236}">
                <a16:creationId xmlns:a16="http://schemas.microsoft.com/office/drawing/2014/main" id="{474682F4-48C2-A1EB-1717-A5AFBF8919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8627" y="1596980"/>
            <a:ext cx="2413000" cy="2413000"/>
          </a:xfrm>
          <a:prstGeom prst="rect">
            <a:avLst/>
          </a:prstGeom>
        </p:spPr>
      </p:pic>
      <p:cxnSp>
        <p:nvCxnSpPr>
          <p:cNvPr id="20" name="Google Shape;256;p35">
            <a:extLst>
              <a:ext uri="{FF2B5EF4-FFF2-40B4-BE49-F238E27FC236}">
                <a16:creationId xmlns:a16="http://schemas.microsoft.com/office/drawing/2014/main" id="{715BEA11-CDF4-5098-9E98-0B7658E98F06}"/>
              </a:ext>
            </a:extLst>
          </p:cNvPr>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1" name="Google Shape;257;p35">
            <a:extLst>
              <a:ext uri="{FF2B5EF4-FFF2-40B4-BE49-F238E27FC236}">
                <a16:creationId xmlns:a16="http://schemas.microsoft.com/office/drawing/2014/main" id="{C3AE62A1-A761-7375-F685-9579611FEAAA}"/>
              </a:ext>
            </a:extLst>
          </p:cNvPr>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241731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59"/>
                                        </p:tgtEl>
                                        <p:attrNameLst>
                                          <p:attrName>style.visibility</p:attrName>
                                        </p:attrNameLst>
                                      </p:cBhvr>
                                      <p:to>
                                        <p:strVal val="visible"/>
                                      </p:to>
                                    </p:set>
                                    <p:animEffect transition="in" filter="fade">
                                      <p:cBhvr>
                                        <p:cTn id="7" dur="700"/>
                                        <p:tgtEl>
                                          <p:spTgt spid="259"/>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55"/>
                                        </p:tgtEl>
                                        <p:attrNameLst>
                                          <p:attrName>style.visibility</p:attrName>
                                        </p:attrNameLst>
                                      </p:cBhvr>
                                      <p:to>
                                        <p:strVal val="visible"/>
                                      </p:to>
                                    </p:set>
                                    <p:animEffect transition="in" filter="fade">
                                      <p:cBhvr>
                                        <p:cTn id="10" dur="7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p:nvPr/>
        </p:nvSpPr>
        <p:spPr>
          <a:xfrm>
            <a:off x="1143000" y="6659"/>
            <a:ext cx="6858000" cy="8001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3600" b="0" i="0" u="none" strike="noStrike" cap="none">
                <a:solidFill>
                  <a:schemeClr val="accent2"/>
                </a:solidFill>
                <a:latin typeface="Times New Roman"/>
                <a:ea typeface="Times New Roman"/>
                <a:cs typeface="Times New Roman"/>
                <a:sym typeface="Times New Roman"/>
              </a:rPr>
              <a:t>Introduction</a:t>
            </a:r>
            <a:endParaRPr sz="1100"/>
          </a:p>
        </p:txBody>
      </p:sp>
      <p:sp>
        <p:nvSpPr>
          <p:cNvPr id="153" name="Google Shape;153;p27"/>
          <p:cNvSpPr txBox="1"/>
          <p:nvPr/>
        </p:nvSpPr>
        <p:spPr>
          <a:xfrm>
            <a:off x="171715" y="952082"/>
            <a:ext cx="8759700" cy="3809700"/>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spcBef>
                <a:spcPts val="0"/>
              </a:spcBef>
              <a:spcAft>
                <a:spcPts val="0"/>
              </a:spcAft>
              <a:buClr>
                <a:schemeClr val="dk1"/>
              </a:buClr>
              <a:buSzPts val="800"/>
              <a:buFont typeface="Noto Sans Symbols"/>
              <a:buNone/>
            </a:pPr>
            <a:r>
              <a:rPr lang="en-GB" sz="800" b="0" i="0" u="none" strike="noStrike" cap="none">
                <a:solidFill>
                  <a:schemeClr val="dk1"/>
                </a:solidFill>
                <a:latin typeface="Arial"/>
                <a:ea typeface="Arial"/>
                <a:cs typeface="Arial"/>
                <a:sym typeface="Arial"/>
              </a:rPr>
              <a:t>                                                             </a:t>
            </a:r>
            <a:endParaRPr sz="15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500"/>
              <a:buFont typeface="Noto Sans Symbols"/>
              <a:buNone/>
            </a:pPr>
            <a:r>
              <a:rPr lang="en-GB" sz="1500" b="0" i="0" u="none" strike="noStrike" cap="none">
                <a:solidFill>
                  <a:schemeClr val="dk1"/>
                </a:solidFill>
                <a:latin typeface="Arial"/>
                <a:ea typeface="Arial"/>
                <a:cs typeface="Arial"/>
                <a:sym typeface="Arial"/>
              </a:rPr>
              <a:t>	                                                         </a:t>
            </a:r>
            <a:endParaRPr sz="1100"/>
          </a:p>
          <a:p>
            <a:pPr marL="0" marR="0" lvl="0" indent="0" algn="ctr" rtl="0">
              <a:spcBef>
                <a:spcPts val="0"/>
              </a:spcBef>
              <a:spcAft>
                <a:spcPts val="0"/>
              </a:spcAft>
              <a:buClr>
                <a:schemeClr val="dk1"/>
              </a:buClr>
              <a:buSzPts val="1500"/>
              <a:buFont typeface="Noto Sans Symbols"/>
              <a:buNone/>
            </a:pPr>
            <a:r>
              <a:rPr lang="en-GB" sz="1500" b="0" i="0" u="none" strike="noStrike" cap="none">
                <a:solidFill>
                  <a:schemeClr val="dk1"/>
                </a:solidFill>
                <a:latin typeface="Arial"/>
                <a:ea typeface="Arial"/>
                <a:cs typeface="Arial"/>
                <a:sym typeface="Arial"/>
              </a:rPr>
              <a:t>					    </a:t>
            </a:r>
            <a:r>
              <a:rPr lang="en-GB" sz="1700" b="0" i="0" u="none" strike="noStrike" cap="none">
                <a:solidFill>
                  <a:schemeClr val="dk1"/>
                </a:solidFill>
                <a:latin typeface="Times New Roman"/>
                <a:ea typeface="Times New Roman"/>
                <a:cs typeface="Times New Roman"/>
                <a:sym typeface="Times New Roman"/>
              </a:rPr>
              <a:t>The speedy globalization and the evolution of technology   </a:t>
            </a:r>
            <a:endParaRPr sz="1100"/>
          </a:p>
          <a:p>
            <a:pPr marL="0" marR="0" lvl="0" indent="0" algn="ctr" rtl="0">
              <a:spcBef>
                <a:spcPts val="0"/>
              </a:spcBef>
              <a:spcAft>
                <a:spcPts val="0"/>
              </a:spcAft>
              <a:buClr>
                <a:schemeClr val="dk1"/>
              </a:buClr>
              <a:buSzPts val="1700"/>
              <a:buFont typeface="Noto Sans Symbols"/>
              <a:buNone/>
            </a:pPr>
            <a:r>
              <a:rPr lang="en-GB" sz="1700" b="0" i="0" u="none" strike="noStrike" cap="none">
                <a:solidFill>
                  <a:schemeClr val="dk1"/>
                </a:solidFill>
                <a:latin typeface="Times New Roman"/>
                <a:ea typeface="Times New Roman"/>
                <a:cs typeface="Times New Roman"/>
                <a:sym typeface="Times New Roman"/>
              </a:rPr>
              <a:t>                                              has led the human race to a greater extent. </a:t>
            </a:r>
            <a:endParaRPr sz="1100"/>
          </a:p>
          <a:p>
            <a:pPr marL="0" marR="0" lvl="0" indent="0" algn="ctr" rtl="0">
              <a:spcBef>
                <a:spcPts val="0"/>
              </a:spcBef>
              <a:spcAft>
                <a:spcPts val="0"/>
              </a:spcAft>
              <a:buClr>
                <a:schemeClr val="dk1"/>
              </a:buClr>
              <a:buSzPts val="1700"/>
              <a:buFont typeface="Noto Sans Symbols"/>
              <a:buNone/>
            </a:pPr>
            <a:endParaRPr sz="1700" b="0" i="0" u="none" strike="noStrike"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700"/>
              <a:buFont typeface="Noto Sans Symbols"/>
              <a:buNone/>
            </a:pPr>
            <a:r>
              <a:rPr lang="en-GB" sz="1700" b="0" i="0" u="none" strike="noStrike" cap="none">
                <a:solidFill>
                  <a:schemeClr val="dk1"/>
                </a:solidFill>
                <a:latin typeface="Times New Roman"/>
                <a:ea typeface="Times New Roman"/>
                <a:cs typeface="Times New Roman"/>
                <a:sym typeface="Times New Roman"/>
              </a:rPr>
              <a:t>                                                            But with that, the environmental pollution has also </a:t>
            </a:r>
            <a:endParaRPr sz="1100"/>
          </a:p>
          <a:p>
            <a:pPr marL="0" marR="0" lvl="0" indent="0" algn="l" rtl="0">
              <a:spcBef>
                <a:spcPts val="0"/>
              </a:spcBef>
              <a:spcAft>
                <a:spcPts val="0"/>
              </a:spcAft>
              <a:buClr>
                <a:schemeClr val="dk1"/>
              </a:buClr>
              <a:buSzPts val="1700"/>
              <a:buFont typeface="Noto Sans Symbols"/>
              <a:buNone/>
            </a:pPr>
            <a:r>
              <a:rPr lang="en-GB" sz="1700" b="0" i="0" u="none" strike="noStrike" cap="none">
                <a:solidFill>
                  <a:schemeClr val="dk1"/>
                </a:solidFill>
                <a:latin typeface="Times New Roman"/>
                <a:ea typeface="Times New Roman"/>
                <a:cs typeface="Times New Roman"/>
                <a:sym typeface="Times New Roman"/>
              </a:rPr>
              <a:t>                                                                        increased drastically.!</a:t>
            </a:r>
            <a:endParaRPr sz="1100"/>
          </a:p>
          <a:p>
            <a:pPr marL="0" marR="0" lvl="0" indent="0" algn="r" rtl="0">
              <a:spcBef>
                <a:spcPts val="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Noto Sans Symbols"/>
              <a:buNone/>
            </a:pPr>
            <a:r>
              <a:rPr lang="en-GB" sz="1800" b="0" i="0" u="none" strike="noStrike" cap="none">
                <a:solidFill>
                  <a:schemeClr val="dk1"/>
                </a:solidFill>
                <a:latin typeface="Arial"/>
                <a:ea typeface="Arial"/>
                <a:cs typeface="Arial"/>
                <a:sym typeface="Arial"/>
              </a:rPr>
              <a:t> </a:t>
            </a:r>
            <a:endParaRPr sz="1100"/>
          </a:p>
          <a:p>
            <a:pPr marL="0" marR="0" lvl="0" indent="0" algn="l" rtl="0">
              <a:spcBef>
                <a:spcPts val="0"/>
              </a:spcBef>
              <a:spcAft>
                <a:spcPts val="0"/>
              </a:spcAft>
              <a:buClr>
                <a:schemeClr val="dk1"/>
              </a:buClr>
              <a:buSzPts val="1500"/>
              <a:buFont typeface="Noto Sans Symbols"/>
              <a:buNone/>
            </a:pPr>
            <a:endParaRPr sz="15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400"/>
              <a:buFont typeface="Noto Sans Symbols"/>
              <a:buNone/>
            </a:pPr>
            <a:r>
              <a:rPr lang="en-GB" sz="2400" b="0" i="0" u="none" strike="noStrike" cap="none">
                <a:solidFill>
                  <a:schemeClr val="dk1"/>
                </a:solidFill>
                <a:latin typeface="Times New Roman"/>
                <a:ea typeface="Times New Roman"/>
                <a:cs typeface="Times New Roman"/>
                <a:sym typeface="Times New Roman"/>
              </a:rPr>
              <a:t>    </a:t>
            </a:r>
            <a:r>
              <a:rPr lang="en-GB" sz="1700" b="0" i="0" u="none" strike="noStrike" cap="none">
                <a:solidFill>
                  <a:schemeClr val="dk1"/>
                </a:solidFill>
                <a:latin typeface="Times New Roman"/>
                <a:ea typeface="Times New Roman"/>
                <a:cs typeface="Times New Roman"/>
                <a:sym typeface="Times New Roman"/>
              </a:rPr>
              <a:t>Disposed Plastics, </a:t>
            </a:r>
            <a:endParaRPr sz="1100"/>
          </a:p>
          <a:p>
            <a:pPr marL="0" marR="0" lvl="0" indent="0" algn="l" rtl="0">
              <a:spcBef>
                <a:spcPts val="0"/>
              </a:spcBef>
              <a:spcAft>
                <a:spcPts val="0"/>
              </a:spcAft>
              <a:buClr>
                <a:schemeClr val="dk1"/>
              </a:buClr>
              <a:buSzPts val="1700"/>
              <a:buFont typeface="Noto Sans Symbols"/>
              <a:buNone/>
            </a:pPr>
            <a:r>
              <a:rPr lang="en-GB" sz="1700" b="0" i="0" u="none" strike="noStrike" cap="none">
                <a:solidFill>
                  <a:schemeClr val="dk1"/>
                </a:solidFill>
                <a:latin typeface="Times New Roman"/>
                <a:ea typeface="Times New Roman"/>
                <a:cs typeface="Times New Roman"/>
                <a:sym typeface="Times New Roman"/>
              </a:rPr>
              <a:t>      Metallic materials do a great harm to the earth</a:t>
            </a:r>
            <a:r>
              <a:rPr lang="en-GB" sz="1800" b="0" i="0" u="none" strike="noStrike" cap="none">
                <a:solidFill>
                  <a:schemeClr val="dk1"/>
                </a:solidFill>
                <a:latin typeface="Times New Roman"/>
                <a:ea typeface="Times New Roman"/>
                <a:cs typeface="Times New Roman"/>
                <a:sym typeface="Times New Roman"/>
              </a:rPr>
              <a:t>. </a:t>
            </a:r>
            <a:endParaRPr sz="1100"/>
          </a:p>
          <a:p>
            <a:pPr marL="0" marR="0" lvl="0" indent="0" algn="l" rtl="0">
              <a:spcBef>
                <a:spcPts val="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p:txBody>
      </p:sp>
      <p:pic>
        <p:nvPicPr>
          <p:cNvPr id="154" name="Google Shape;154;p27"/>
          <p:cNvPicPr preferRelativeResize="0"/>
          <p:nvPr/>
        </p:nvPicPr>
        <p:blipFill rotWithShape="1">
          <a:blip r:embed="rId3">
            <a:alphaModFix/>
          </a:blip>
          <a:srcRect/>
          <a:stretch/>
        </p:blipFill>
        <p:spPr>
          <a:xfrm>
            <a:off x="317384" y="1171614"/>
            <a:ext cx="2920754" cy="1738097"/>
          </a:xfrm>
          <a:prstGeom prst="rect">
            <a:avLst/>
          </a:prstGeom>
          <a:noFill/>
          <a:ln>
            <a:noFill/>
          </a:ln>
        </p:spPr>
      </p:pic>
      <p:pic>
        <p:nvPicPr>
          <p:cNvPr id="155" name="Google Shape;155;p27"/>
          <p:cNvPicPr preferRelativeResize="0"/>
          <p:nvPr/>
        </p:nvPicPr>
        <p:blipFill rotWithShape="1">
          <a:blip r:embed="rId4">
            <a:alphaModFix/>
          </a:blip>
          <a:srcRect/>
          <a:stretch/>
        </p:blipFill>
        <p:spPr>
          <a:xfrm>
            <a:off x="5111320" y="2909711"/>
            <a:ext cx="2929631" cy="1726075"/>
          </a:xfrm>
          <a:prstGeom prst="rect">
            <a:avLst/>
          </a:prstGeom>
          <a:noFill/>
          <a:ln>
            <a:noFill/>
          </a:ln>
        </p:spPr>
      </p:pic>
      <p:cxnSp>
        <p:nvCxnSpPr>
          <p:cNvPr id="156" name="Google Shape;156;p27"/>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57" name="Google Shape;157;p27"/>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body" idx="1"/>
          </p:nvPr>
        </p:nvSpPr>
        <p:spPr>
          <a:xfrm>
            <a:off x="179773" y="114301"/>
            <a:ext cx="8748900" cy="4503000"/>
          </a:xfrm>
          <a:prstGeom prst="rect">
            <a:avLst/>
          </a:prstGeom>
          <a:solidFill>
            <a:schemeClr val="lt1"/>
          </a:solidFill>
          <a:ln>
            <a:noFill/>
          </a:ln>
        </p:spPr>
        <p:txBody>
          <a:bodyPr spcFirstLastPara="1" wrap="square" lIns="68575" tIns="34275" rIns="68575" bIns="34275" anchor="t" anchorCtr="0">
            <a:normAutofit fontScale="92500" lnSpcReduction="20000"/>
          </a:bodyPr>
          <a:lstStyle/>
          <a:p>
            <a:pPr marL="177800" lvl="0" indent="-177800" algn="ctr" rtl="0">
              <a:lnSpc>
                <a:spcPct val="120000"/>
              </a:lnSpc>
              <a:spcBef>
                <a:spcPts val="0"/>
              </a:spcBef>
              <a:spcAft>
                <a:spcPts val="0"/>
              </a:spcAft>
              <a:buClr>
                <a:schemeClr val="dk1"/>
              </a:buClr>
              <a:buSzPct val="100000"/>
              <a:buNone/>
            </a:pPr>
            <a:endParaRPr sz="1700">
              <a:latin typeface="Times New Roman"/>
              <a:ea typeface="Times New Roman"/>
              <a:cs typeface="Times New Roman"/>
              <a:sym typeface="Times New Roman"/>
            </a:endParaRPr>
          </a:p>
          <a:p>
            <a:pPr marL="177800" lvl="0" indent="-177800" algn="ctr" rtl="0">
              <a:lnSpc>
                <a:spcPct val="120000"/>
              </a:lnSpc>
              <a:spcBef>
                <a:spcPts val="0"/>
              </a:spcBef>
              <a:spcAft>
                <a:spcPts val="0"/>
              </a:spcAft>
              <a:buClr>
                <a:schemeClr val="dk1"/>
              </a:buClr>
              <a:buSzPct val="100000"/>
              <a:buNone/>
            </a:pPr>
            <a:r>
              <a:rPr lang="en-GB">
                <a:latin typeface="Times New Roman"/>
                <a:ea typeface="Times New Roman"/>
                <a:cs typeface="Times New Roman"/>
                <a:sym typeface="Times New Roman"/>
              </a:rPr>
              <a:t>There are many ways to recycle and reuse the plastic materials,</a:t>
            </a:r>
            <a:endParaRPr/>
          </a:p>
          <a:p>
            <a:pPr marL="177800" lvl="0" indent="-177800" algn="ctr" rtl="0">
              <a:lnSpc>
                <a:spcPct val="120000"/>
              </a:lnSpc>
              <a:spcBef>
                <a:spcPts val="0"/>
              </a:spcBef>
              <a:spcAft>
                <a:spcPts val="0"/>
              </a:spcAft>
              <a:buClr>
                <a:schemeClr val="dk1"/>
              </a:buClr>
              <a:buSzPct val="100000"/>
              <a:buNone/>
            </a:pPr>
            <a:r>
              <a:rPr lang="en-GB">
                <a:latin typeface="Times New Roman"/>
                <a:ea typeface="Times New Roman"/>
                <a:cs typeface="Times New Roman"/>
                <a:sym typeface="Times New Roman"/>
              </a:rPr>
              <a:t>but when it comes to metal, </a:t>
            </a:r>
            <a:endParaRPr/>
          </a:p>
          <a:p>
            <a:pPr marL="177800" lvl="0" indent="-177800" algn="ctr" rtl="0">
              <a:lnSpc>
                <a:spcPct val="120000"/>
              </a:lnSpc>
              <a:spcBef>
                <a:spcPts val="0"/>
              </a:spcBef>
              <a:spcAft>
                <a:spcPts val="0"/>
              </a:spcAft>
              <a:buClr>
                <a:schemeClr val="dk1"/>
              </a:buClr>
              <a:buSzPct val="100000"/>
              <a:buNone/>
            </a:pPr>
            <a:r>
              <a:rPr lang="en-GB">
                <a:latin typeface="Times New Roman"/>
                <a:ea typeface="Times New Roman"/>
                <a:cs typeface="Times New Roman"/>
                <a:sym typeface="Times New Roman"/>
              </a:rPr>
              <a:t>specially </a:t>
            </a:r>
            <a:r>
              <a:rPr lang="en-GB" b="1">
                <a:solidFill>
                  <a:srgbClr val="FF0000"/>
                </a:solidFill>
                <a:latin typeface="Times New Roman"/>
                <a:ea typeface="Times New Roman"/>
                <a:cs typeface="Times New Roman"/>
                <a:sym typeface="Times New Roman"/>
              </a:rPr>
              <a:t>Aluminium</a:t>
            </a:r>
            <a:r>
              <a:rPr lang="en-GB" b="1">
                <a:latin typeface="Times New Roman"/>
                <a:ea typeface="Times New Roman"/>
                <a:cs typeface="Times New Roman"/>
                <a:sym typeface="Times New Roman"/>
              </a:rPr>
              <a:t>,</a:t>
            </a:r>
            <a:r>
              <a:rPr lang="en-GB">
                <a:latin typeface="Times New Roman"/>
                <a:ea typeface="Times New Roman"/>
                <a:cs typeface="Times New Roman"/>
                <a:sym typeface="Times New Roman"/>
              </a:rPr>
              <a:t> there aren’t many techniques to recycle them.</a:t>
            </a:r>
            <a:r>
              <a:rPr lang="en-GB" sz="1800">
                <a:latin typeface="Times New Roman"/>
                <a:ea typeface="Times New Roman"/>
                <a:cs typeface="Times New Roman"/>
                <a:sym typeface="Times New Roman"/>
              </a:rPr>
              <a:t> </a:t>
            </a:r>
            <a:endParaRPr/>
          </a:p>
          <a:p>
            <a:pPr marL="177800" lvl="0" indent="-177800" algn="l" rtl="0">
              <a:lnSpc>
                <a:spcPct val="120000"/>
              </a:lnSpc>
              <a:spcBef>
                <a:spcPts val="0"/>
              </a:spcBef>
              <a:spcAft>
                <a:spcPts val="0"/>
              </a:spcAft>
              <a:buClr>
                <a:schemeClr val="dk1"/>
              </a:buClr>
              <a:buSzPct val="100000"/>
              <a:buNone/>
            </a:pPr>
            <a:endParaRPr sz="1800">
              <a:latin typeface="Times New Roman"/>
              <a:ea typeface="Times New Roman"/>
              <a:cs typeface="Times New Roman"/>
              <a:sym typeface="Times New Roman"/>
            </a:endParaRPr>
          </a:p>
          <a:p>
            <a:pPr marL="177800" lvl="0" indent="-177800" algn="l" rtl="0">
              <a:lnSpc>
                <a:spcPct val="120000"/>
              </a:lnSpc>
              <a:spcBef>
                <a:spcPts val="0"/>
              </a:spcBef>
              <a:spcAft>
                <a:spcPts val="0"/>
              </a:spcAft>
              <a:buClr>
                <a:schemeClr val="dk1"/>
              </a:buClr>
              <a:buSzPct val="100000"/>
              <a:buNone/>
            </a:pPr>
            <a:endParaRPr sz="1800">
              <a:latin typeface="Times New Roman"/>
              <a:ea typeface="Times New Roman"/>
              <a:cs typeface="Times New Roman"/>
              <a:sym typeface="Times New Roman"/>
            </a:endParaRPr>
          </a:p>
          <a:p>
            <a:pPr marL="177800" lvl="0" indent="-177800" algn="l" rtl="0">
              <a:lnSpc>
                <a:spcPct val="120000"/>
              </a:lnSpc>
              <a:spcBef>
                <a:spcPts val="0"/>
              </a:spcBef>
              <a:spcAft>
                <a:spcPts val="0"/>
              </a:spcAft>
              <a:buClr>
                <a:schemeClr val="dk1"/>
              </a:buClr>
              <a:buSzPct val="100000"/>
              <a:buNone/>
            </a:pPr>
            <a:endParaRPr sz="1800">
              <a:latin typeface="Times New Roman"/>
              <a:ea typeface="Times New Roman"/>
              <a:cs typeface="Times New Roman"/>
              <a:sym typeface="Times New Roman"/>
            </a:endParaRPr>
          </a:p>
          <a:p>
            <a:pPr marL="177800" lvl="0" indent="-177800" algn="l" rtl="0">
              <a:lnSpc>
                <a:spcPct val="120000"/>
              </a:lnSpc>
              <a:spcBef>
                <a:spcPts val="0"/>
              </a:spcBef>
              <a:spcAft>
                <a:spcPts val="0"/>
              </a:spcAft>
              <a:buClr>
                <a:schemeClr val="dk1"/>
              </a:buClr>
              <a:buSzPct val="100000"/>
              <a:buNone/>
            </a:pPr>
            <a:endParaRPr sz="1800">
              <a:latin typeface="Times New Roman"/>
              <a:ea typeface="Times New Roman"/>
              <a:cs typeface="Times New Roman"/>
              <a:sym typeface="Times New Roman"/>
            </a:endParaRPr>
          </a:p>
          <a:p>
            <a:pPr marL="177800" lvl="0" indent="-177800" algn="l" rtl="0">
              <a:lnSpc>
                <a:spcPct val="120000"/>
              </a:lnSpc>
              <a:spcBef>
                <a:spcPts val="0"/>
              </a:spcBef>
              <a:spcAft>
                <a:spcPts val="0"/>
              </a:spcAft>
              <a:buClr>
                <a:schemeClr val="dk1"/>
              </a:buClr>
              <a:buSzPct val="100000"/>
              <a:buNone/>
            </a:pPr>
            <a:r>
              <a:rPr lang="en-GB" sz="1800">
                <a:latin typeface="Times New Roman"/>
                <a:ea typeface="Times New Roman"/>
                <a:cs typeface="Times New Roman"/>
                <a:sym typeface="Times New Roman"/>
              </a:rPr>
              <a:t>                   </a:t>
            </a:r>
            <a:endParaRPr/>
          </a:p>
          <a:p>
            <a:pPr marL="177800" lvl="0" indent="-177800" algn="l" rtl="0">
              <a:lnSpc>
                <a:spcPct val="120000"/>
              </a:lnSpc>
              <a:spcBef>
                <a:spcPts val="0"/>
              </a:spcBef>
              <a:spcAft>
                <a:spcPts val="0"/>
              </a:spcAft>
              <a:buClr>
                <a:srgbClr val="595959"/>
              </a:buClr>
              <a:buSzPct val="100000"/>
              <a:buNone/>
            </a:pPr>
            <a:r>
              <a:rPr lang="en-GB" sz="1800" b="1">
                <a:solidFill>
                  <a:srgbClr val="595959"/>
                </a:solidFill>
                <a:latin typeface="Times New Roman"/>
                <a:ea typeface="Times New Roman"/>
                <a:cs typeface="Times New Roman"/>
                <a:sym typeface="Times New Roman"/>
              </a:rPr>
              <a:t>                    </a:t>
            </a:r>
            <a:endParaRPr/>
          </a:p>
          <a:p>
            <a:pPr marL="177800" lvl="0" indent="-177800" algn="l" rtl="0">
              <a:lnSpc>
                <a:spcPct val="120000"/>
              </a:lnSpc>
              <a:spcBef>
                <a:spcPts val="0"/>
              </a:spcBef>
              <a:spcAft>
                <a:spcPts val="0"/>
              </a:spcAft>
              <a:buClr>
                <a:schemeClr val="dk1"/>
              </a:buClr>
              <a:buSzPct val="100000"/>
              <a:buNone/>
            </a:pPr>
            <a:endParaRPr sz="1800" b="1">
              <a:solidFill>
                <a:srgbClr val="595959"/>
              </a:solidFill>
              <a:latin typeface="Times New Roman"/>
              <a:ea typeface="Times New Roman"/>
              <a:cs typeface="Times New Roman"/>
              <a:sym typeface="Times New Roman"/>
            </a:endParaRPr>
          </a:p>
          <a:p>
            <a:pPr marL="177800" lvl="0" indent="-177800" algn="l" rtl="0">
              <a:lnSpc>
                <a:spcPct val="120000"/>
              </a:lnSpc>
              <a:spcBef>
                <a:spcPts val="0"/>
              </a:spcBef>
              <a:spcAft>
                <a:spcPts val="0"/>
              </a:spcAft>
              <a:buClr>
                <a:schemeClr val="dk1"/>
              </a:buClr>
              <a:buSzPct val="100000"/>
              <a:buNone/>
            </a:pPr>
            <a:endParaRPr sz="1800" b="1">
              <a:solidFill>
                <a:srgbClr val="595959"/>
              </a:solidFill>
              <a:latin typeface="Times New Roman"/>
              <a:ea typeface="Times New Roman"/>
              <a:cs typeface="Times New Roman"/>
              <a:sym typeface="Times New Roman"/>
            </a:endParaRPr>
          </a:p>
          <a:p>
            <a:pPr marL="177800" lvl="0" indent="-177800" algn="l" rtl="0">
              <a:lnSpc>
                <a:spcPct val="120000"/>
              </a:lnSpc>
              <a:spcBef>
                <a:spcPts val="0"/>
              </a:spcBef>
              <a:spcAft>
                <a:spcPts val="0"/>
              </a:spcAft>
              <a:buClr>
                <a:schemeClr val="dk1"/>
              </a:buClr>
              <a:buSzPct val="100000"/>
              <a:buNone/>
            </a:pPr>
            <a:endParaRPr sz="1800" b="1">
              <a:solidFill>
                <a:srgbClr val="595959"/>
              </a:solidFill>
              <a:latin typeface="Times New Roman"/>
              <a:ea typeface="Times New Roman"/>
              <a:cs typeface="Times New Roman"/>
              <a:sym typeface="Times New Roman"/>
            </a:endParaRPr>
          </a:p>
          <a:p>
            <a:pPr marL="177800" lvl="0" indent="-177800" algn="l" rtl="0">
              <a:lnSpc>
                <a:spcPct val="120000"/>
              </a:lnSpc>
              <a:spcBef>
                <a:spcPts val="0"/>
              </a:spcBef>
              <a:spcAft>
                <a:spcPts val="0"/>
              </a:spcAft>
              <a:buClr>
                <a:schemeClr val="dk1"/>
              </a:buClr>
              <a:buSzPct val="100000"/>
              <a:buNone/>
            </a:pPr>
            <a:endParaRPr sz="1800" b="1">
              <a:solidFill>
                <a:srgbClr val="595959"/>
              </a:solidFill>
              <a:latin typeface="Times New Roman"/>
              <a:ea typeface="Times New Roman"/>
              <a:cs typeface="Times New Roman"/>
              <a:sym typeface="Times New Roman"/>
            </a:endParaRPr>
          </a:p>
          <a:p>
            <a:pPr marL="177800" lvl="0" indent="-177800" algn="ctr" rtl="0">
              <a:lnSpc>
                <a:spcPct val="120000"/>
              </a:lnSpc>
              <a:spcBef>
                <a:spcPts val="0"/>
              </a:spcBef>
              <a:spcAft>
                <a:spcPts val="0"/>
              </a:spcAft>
              <a:buClr>
                <a:srgbClr val="595959"/>
              </a:buClr>
              <a:buSzPct val="100000"/>
              <a:buNone/>
            </a:pPr>
            <a:r>
              <a:rPr lang="en-GB" sz="1800" b="1">
                <a:solidFill>
                  <a:srgbClr val="595959"/>
                </a:solidFill>
                <a:latin typeface="Times New Roman"/>
                <a:ea typeface="Times New Roman"/>
                <a:cs typeface="Times New Roman"/>
                <a:sym typeface="Times New Roman"/>
              </a:rPr>
              <a:t>  </a:t>
            </a:r>
            <a:r>
              <a:rPr lang="en-GB" sz="2700" b="1" u="sng">
                <a:latin typeface="Times New Roman"/>
                <a:ea typeface="Times New Roman"/>
                <a:cs typeface="Times New Roman"/>
                <a:sym typeface="Times New Roman"/>
              </a:rPr>
              <a:t>So, we decided to make a solution.</a:t>
            </a:r>
            <a:r>
              <a:rPr lang="en-GB" sz="1800" b="1" u="sng">
                <a:solidFill>
                  <a:srgbClr val="595959"/>
                </a:solidFill>
                <a:latin typeface="Arial"/>
                <a:ea typeface="Arial"/>
                <a:cs typeface="Arial"/>
                <a:sym typeface="Arial"/>
              </a:rPr>
              <a:t> </a:t>
            </a:r>
            <a:endParaRPr/>
          </a:p>
          <a:p>
            <a:pPr marL="177800" lvl="0" indent="-50800" algn="l" rtl="0">
              <a:lnSpc>
                <a:spcPct val="120000"/>
              </a:lnSpc>
              <a:spcBef>
                <a:spcPts val="800"/>
              </a:spcBef>
              <a:spcAft>
                <a:spcPts val="0"/>
              </a:spcAft>
              <a:buClr>
                <a:schemeClr val="dk1"/>
              </a:buClr>
              <a:buSzPct val="100000"/>
              <a:buNone/>
            </a:pPr>
            <a:endParaRPr/>
          </a:p>
        </p:txBody>
      </p:sp>
      <p:pic>
        <p:nvPicPr>
          <p:cNvPr id="163" name="Google Shape;163;p28"/>
          <p:cNvPicPr preferRelativeResize="0"/>
          <p:nvPr/>
        </p:nvPicPr>
        <p:blipFill rotWithShape="1">
          <a:blip r:embed="rId3">
            <a:alphaModFix/>
          </a:blip>
          <a:srcRect/>
          <a:stretch/>
        </p:blipFill>
        <p:spPr>
          <a:xfrm>
            <a:off x="2939353" y="1575140"/>
            <a:ext cx="3229744" cy="1816992"/>
          </a:xfrm>
          <a:prstGeom prst="rect">
            <a:avLst/>
          </a:prstGeom>
          <a:noFill/>
          <a:ln>
            <a:noFill/>
          </a:ln>
        </p:spPr>
      </p:pic>
      <p:cxnSp>
        <p:nvCxnSpPr>
          <p:cNvPr id="164" name="Google Shape;164;p28"/>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65" name="Google Shape;165;p28"/>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p:nvPr/>
        </p:nvSpPr>
        <p:spPr>
          <a:xfrm>
            <a:off x="1138561" y="126511"/>
            <a:ext cx="6858000" cy="440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3000" b="1" i="0" u="none" strike="noStrike" cap="none">
                <a:solidFill>
                  <a:schemeClr val="accent2"/>
                </a:solidFill>
                <a:latin typeface="Times New Roman"/>
                <a:ea typeface="Times New Roman"/>
                <a:cs typeface="Times New Roman"/>
                <a:sym typeface="Times New Roman"/>
              </a:rPr>
              <a:t>Problem in brief</a:t>
            </a:r>
            <a:endParaRPr sz="1100"/>
          </a:p>
        </p:txBody>
      </p:sp>
      <p:sp>
        <p:nvSpPr>
          <p:cNvPr id="171" name="Google Shape;171;p29"/>
          <p:cNvSpPr txBox="1"/>
          <p:nvPr/>
        </p:nvSpPr>
        <p:spPr>
          <a:xfrm>
            <a:off x="171715" y="778961"/>
            <a:ext cx="8759700" cy="36711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dk1"/>
              </a:buClr>
              <a:buSzPts val="1400"/>
              <a:buFont typeface="Noto Sans Symbols"/>
              <a:buNone/>
            </a:pPr>
            <a:r>
              <a:rPr lang="en-GB" sz="1400" b="0" i="0" u="none" strike="noStrike" cap="none">
                <a:solidFill>
                  <a:schemeClr val="dk1"/>
                </a:solidFill>
                <a:latin typeface="Times New Roman"/>
                <a:ea typeface="Times New Roman"/>
                <a:cs typeface="Times New Roman"/>
                <a:sym typeface="Times New Roman"/>
              </a:rPr>
              <a:t>Nowadays lots of beverage companies use Aluminium cans as their main container for their beverages. And due to that there have been a huge increase of usage in Aluminium cans. But there are no proper ways of discarding them after they used in Sri Lanka.  So, we saw this as an opportunity to provide an effective solution using proper technology.</a:t>
            </a:r>
            <a:endParaRPr sz="800" b="0" i="0" u="none" strike="noStrike" cap="none">
              <a:solidFill>
                <a:schemeClr val="dk1"/>
              </a:solidFill>
              <a:latin typeface="Calibri"/>
              <a:ea typeface="Calibri"/>
              <a:cs typeface="Calibri"/>
              <a:sym typeface="Calibri"/>
            </a:endParaRPr>
          </a:p>
          <a:p>
            <a:pPr marL="0" marR="0" lvl="0" indent="0" algn="l" rtl="0">
              <a:lnSpc>
                <a:spcPct val="250000"/>
              </a:lnSpc>
              <a:spcBef>
                <a:spcPts val="0"/>
              </a:spcBef>
              <a:spcAft>
                <a:spcPts val="0"/>
              </a:spcAft>
              <a:buClr>
                <a:schemeClr val="accent1"/>
              </a:buClr>
              <a:buSzPts val="1000"/>
              <a:buFont typeface="Noto Sans Symbols"/>
              <a:buNone/>
            </a:pPr>
            <a:r>
              <a:rPr lang="en-GB" sz="1400" b="0" i="0" u="none" strike="noStrike" cap="none">
                <a:solidFill>
                  <a:schemeClr val="dk1"/>
                </a:solidFill>
                <a:latin typeface="Times New Roman"/>
                <a:ea typeface="Times New Roman"/>
                <a:cs typeface="Times New Roman"/>
                <a:sym typeface="Times New Roman"/>
              </a:rPr>
              <a:t>So, the following are the issues we found in our research.</a:t>
            </a:r>
            <a:endParaRPr sz="1400" b="0" i="0" u="none" strike="noStrike" cap="none">
              <a:solidFill>
                <a:schemeClr val="dk1"/>
              </a:solidFill>
              <a:latin typeface="Calibri"/>
              <a:ea typeface="Calibri"/>
              <a:cs typeface="Calibri"/>
              <a:sym typeface="Calibri"/>
            </a:endParaRPr>
          </a:p>
          <a:p>
            <a:pPr marL="254000" marR="0" lvl="0" indent="-254000" algn="l" rtl="0">
              <a:lnSpc>
                <a:spcPct val="200000"/>
              </a:lnSpc>
              <a:spcBef>
                <a:spcPts val="600"/>
              </a:spcBef>
              <a:spcAft>
                <a:spcPts val="0"/>
              </a:spcAft>
              <a:buClr>
                <a:schemeClr val="accent1"/>
              </a:buClr>
              <a:buSzPts val="1000"/>
              <a:buFont typeface="Noto Sans Symbols"/>
              <a:buChar char="∙"/>
            </a:pPr>
            <a:r>
              <a:rPr lang="en-GB" sz="1400" b="0" i="0" u="none" strike="noStrike" cap="none">
                <a:solidFill>
                  <a:schemeClr val="dk1"/>
                </a:solidFill>
                <a:latin typeface="Times New Roman"/>
                <a:ea typeface="Times New Roman"/>
                <a:cs typeface="Times New Roman"/>
                <a:sym typeface="Times New Roman"/>
              </a:rPr>
              <a:t>Aluminium cans have become an environmental disaster due to their overuse without recycling.</a:t>
            </a:r>
            <a:endParaRPr sz="1400" b="0" i="0" u="none" strike="noStrike" cap="none">
              <a:solidFill>
                <a:schemeClr val="dk1"/>
              </a:solidFill>
              <a:latin typeface="Calibri"/>
              <a:ea typeface="Calibri"/>
              <a:cs typeface="Calibri"/>
              <a:sym typeface="Calibri"/>
            </a:endParaRPr>
          </a:p>
          <a:p>
            <a:pPr marL="254000" marR="0" lvl="0" indent="-254000" algn="l" rtl="0">
              <a:lnSpc>
                <a:spcPct val="250000"/>
              </a:lnSpc>
              <a:spcBef>
                <a:spcPts val="0"/>
              </a:spcBef>
              <a:spcAft>
                <a:spcPts val="0"/>
              </a:spcAft>
              <a:buClr>
                <a:schemeClr val="accent1"/>
              </a:buClr>
              <a:buSzPts val="1000"/>
              <a:buFont typeface="Noto Sans Symbols"/>
              <a:buChar char="∙"/>
            </a:pPr>
            <a:r>
              <a:rPr lang="en-GB" sz="1400" b="0" i="0" u="none" strike="noStrike" cap="none">
                <a:solidFill>
                  <a:schemeClr val="dk1"/>
                </a:solidFill>
                <a:latin typeface="Times New Roman"/>
                <a:ea typeface="Times New Roman"/>
                <a:cs typeface="Times New Roman"/>
                <a:sym typeface="Times New Roman"/>
              </a:rPr>
              <a:t>People tend to dispose Aluminium cans incorrectly because there isn’t a proper method to dispose them in an </a:t>
            </a:r>
            <a:endParaRPr sz="1100"/>
          </a:p>
          <a:p>
            <a:pPr marL="0" marR="0" lvl="0" indent="0" algn="l" rtl="0">
              <a:spcBef>
                <a:spcPts val="0"/>
              </a:spcBef>
              <a:spcAft>
                <a:spcPts val="0"/>
              </a:spcAft>
              <a:buClr>
                <a:schemeClr val="accent1"/>
              </a:buClr>
              <a:buSzPts val="1000"/>
              <a:buFont typeface="Noto Sans Symbols"/>
              <a:buNone/>
            </a:pPr>
            <a:r>
              <a:rPr lang="en-GB" sz="1400" b="0" i="0" u="none" strike="noStrike" cap="none">
                <a:solidFill>
                  <a:schemeClr val="dk1"/>
                </a:solidFill>
                <a:latin typeface="Times New Roman"/>
                <a:ea typeface="Times New Roman"/>
                <a:cs typeface="Times New Roman"/>
                <a:sym typeface="Times New Roman"/>
              </a:rPr>
              <a:t>      environmentally friendly way. </a:t>
            </a:r>
            <a:endParaRPr sz="1400" b="0" i="0" u="none" strike="noStrike" cap="none">
              <a:solidFill>
                <a:schemeClr val="dk1"/>
              </a:solidFill>
              <a:latin typeface="Calibri"/>
              <a:ea typeface="Calibri"/>
              <a:cs typeface="Calibri"/>
              <a:sym typeface="Calibri"/>
            </a:endParaRPr>
          </a:p>
          <a:p>
            <a:pPr marL="254000" marR="0" lvl="0" indent="-254000" algn="l" rtl="0">
              <a:lnSpc>
                <a:spcPct val="250000"/>
              </a:lnSpc>
              <a:spcBef>
                <a:spcPts val="0"/>
              </a:spcBef>
              <a:spcAft>
                <a:spcPts val="0"/>
              </a:spcAft>
              <a:buClr>
                <a:schemeClr val="accent1"/>
              </a:buClr>
              <a:buSzPts val="1000"/>
              <a:buFont typeface="Noto Sans Symbols"/>
              <a:buChar char="∙"/>
            </a:pPr>
            <a:r>
              <a:rPr lang="en-GB" sz="1400" b="0" i="0" u="none" strike="noStrike" cap="none">
                <a:solidFill>
                  <a:schemeClr val="dk1"/>
                </a:solidFill>
                <a:latin typeface="Times New Roman"/>
                <a:ea typeface="Times New Roman"/>
                <a:cs typeface="Times New Roman"/>
                <a:sym typeface="Times New Roman"/>
              </a:rPr>
              <a:t>It is very hard to categorize Aluminium cans from mix garbage for workers in a particular garbage collecting facility.</a:t>
            </a:r>
            <a:endParaRPr sz="1400" b="0" i="0" u="none" strike="noStrike" cap="none">
              <a:solidFill>
                <a:schemeClr val="dk1"/>
              </a:solidFill>
              <a:latin typeface="Calibri"/>
              <a:ea typeface="Calibri"/>
              <a:cs typeface="Calibri"/>
              <a:sym typeface="Calibri"/>
            </a:endParaRPr>
          </a:p>
          <a:p>
            <a:pPr marL="254000" marR="0" lvl="0" indent="-254000" algn="l" rtl="0">
              <a:lnSpc>
                <a:spcPct val="200000"/>
              </a:lnSpc>
              <a:spcBef>
                <a:spcPts val="600"/>
              </a:spcBef>
              <a:spcAft>
                <a:spcPts val="0"/>
              </a:spcAft>
              <a:buClr>
                <a:schemeClr val="accent1"/>
              </a:buClr>
              <a:buSzPts val="1000"/>
              <a:buFont typeface="Noto Sans Symbols"/>
              <a:buChar char="∙"/>
            </a:pPr>
            <a:r>
              <a:rPr lang="en-GB" sz="1400" b="0" i="0" u="none" strike="noStrike" cap="none">
                <a:solidFill>
                  <a:schemeClr val="dk1"/>
                </a:solidFill>
                <a:latin typeface="Times New Roman"/>
                <a:ea typeface="Times New Roman"/>
                <a:cs typeface="Times New Roman"/>
                <a:sym typeface="Times New Roman"/>
              </a:rPr>
              <a:t>People tend to throwaway used Aluminium cans because they are considered as less valued items.</a:t>
            </a:r>
            <a:endParaRPr sz="1700" b="0" i="0" u="none" strike="noStrike" cap="none">
              <a:solidFill>
                <a:schemeClr val="dk1"/>
              </a:solidFill>
              <a:latin typeface="Times New Roman"/>
              <a:ea typeface="Times New Roman"/>
              <a:cs typeface="Times New Roman"/>
              <a:sym typeface="Times New Roman"/>
            </a:endParaRPr>
          </a:p>
        </p:txBody>
      </p:sp>
      <p:cxnSp>
        <p:nvCxnSpPr>
          <p:cNvPr id="172" name="Google Shape;172;p29"/>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73" name="Google Shape;173;p29"/>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1481461" y="172748"/>
            <a:ext cx="6172200" cy="4155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3000"/>
              <a:buFont typeface="Times New Roman"/>
              <a:buNone/>
            </a:pPr>
            <a:r>
              <a:rPr lang="en-GB" sz="3000" b="1">
                <a:solidFill>
                  <a:schemeClr val="accent2"/>
                </a:solidFill>
                <a:latin typeface="Times New Roman"/>
                <a:ea typeface="Times New Roman"/>
                <a:cs typeface="Times New Roman"/>
                <a:sym typeface="Times New Roman"/>
              </a:rPr>
              <a:t>Project Aim &amp; Objectives</a:t>
            </a:r>
            <a:endParaRPr/>
          </a:p>
        </p:txBody>
      </p:sp>
      <p:sp>
        <p:nvSpPr>
          <p:cNvPr id="179" name="Google Shape;179;p30"/>
          <p:cNvSpPr txBox="1">
            <a:spLocks noGrp="1"/>
          </p:cNvSpPr>
          <p:nvPr>
            <p:ph type="body" idx="1"/>
          </p:nvPr>
        </p:nvSpPr>
        <p:spPr>
          <a:xfrm>
            <a:off x="277427" y="853923"/>
            <a:ext cx="8589300" cy="4139700"/>
          </a:xfrm>
          <a:prstGeom prst="rect">
            <a:avLst/>
          </a:prstGeom>
          <a:solidFill>
            <a:schemeClr val="lt1"/>
          </a:solidFill>
          <a:ln>
            <a:noFill/>
          </a:ln>
        </p:spPr>
        <p:txBody>
          <a:bodyPr spcFirstLastPara="1" wrap="square" lIns="68575" tIns="34275" rIns="68575" bIns="34275" anchor="t" anchorCtr="0">
            <a:normAutofit fontScale="92500" lnSpcReduction="10000"/>
          </a:bodyPr>
          <a:lstStyle/>
          <a:p>
            <a:pPr marL="177800" lvl="0" indent="-177800" algn="l" rtl="0">
              <a:lnSpc>
                <a:spcPct val="90000"/>
              </a:lnSpc>
              <a:spcBef>
                <a:spcPts val="0"/>
              </a:spcBef>
              <a:spcAft>
                <a:spcPts val="0"/>
              </a:spcAft>
              <a:buClr>
                <a:schemeClr val="dk1"/>
              </a:buClr>
              <a:buSzPct val="100000"/>
              <a:buNone/>
            </a:pPr>
            <a:r>
              <a:rPr lang="en-GB" sz="1800" b="1">
                <a:latin typeface="Times New Roman"/>
                <a:ea typeface="Times New Roman"/>
                <a:cs typeface="Times New Roman"/>
                <a:sym typeface="Times New Roman"/>
              </a:rPr>
              <a:t>Aim: </a:t>
            </a:r>
            <a:endParaRPr/>
          </a:p>
          <a:p>
            <a:pPr marL="177800" lvl="0" indent="-177800" algn="l" rtl="0">
              <a:lnSpc>
                <a:spcPct val="90000"/>
              </a:lnSpc>
              <a:spcBef>
                <a:spcPts val="800"/>
              </a:spcBef>
              <a:spcAft>
                <a:spcPts val="0"/>
              </a:spcAft>
              <a:buClr>
                <a:schemeClr val="dk1"/>
              </a:buClr>
              <a:buSzPct val="100000"/>
              <a:buNone/>
            </a:pPr>
            <a:endParaRPr sz="600" b="1">
              <a:latin typeface="Times New Roman"/>
              <a:ea typeface="Times New Roman"/>
              <a:cs typeface="Times New Roman"/>
              <a:sym typeface="Times New Roman"/>
            </a:endParaRPr>
          </a:p>
          <a:p>
            <a:pPr marL="177800" lvl="0" indent="-171132" algn="l" rtl="0">
              <a:lnSpc>
                <a:spcPct val="110000"/>
              </a:lnSpc>
              <a:spcBef>
                <a:spcPts val="800"/>
              </a:spcBef>
              <a:spcAft>
                <a:spcPts val="0"/>
              </a:spcAft>
              <a:buClr>
                <a:schemeClr val="dk1"/>
              </a:buClr>
              <a:buSzPct val="100000"/>
              <a:buFont typeface="Noto Sans Symbols"/>
              <a:buChar char="⮚"/>
            </a:pPr>
            <a:r>
              <a:rPr lang="en-GB" sz="1400">
                <a:latin typeface="Times New Roman"/>
                <a:ea typeface="Times New Roman"/>
                <a:cs typeface="Times New Roman"/>
                <a:sym typeface="Times New Roman"/>
              </a:rPr>
              <a:t>Develop an automated machine for dispose cans(ex-: beer cans , soft drink cans ) in a environmentally</a:t>
            </a:r>
            <a:endParaRPr/>
          </a:p>
          <a:p>
            <a:pPr marL="0" lvl="0" indent="0" algn="l" rtl="0">
              <a:lnSpc>
                <a:spcPct val="110000"/>
              </a:lnSpc>
              <a:spcBef>
                <a:spcPts val="800"/>
              </a:spcBef>
              <a:spcAft>
                <a:spcPts val="0"/>
              </a:spcAft>
              <a:buClr>
                <a:schemeClr val="dk1"/>
              </a:buClr>
              <a:buSzPct val="100000"/>
              <a:buNone/>
            </a:pPr>
            <a:r>
              <a:rPr lang="en-GB" sz="1400">
                <a:latin typeface="Times New Roman"/>
                <a:ea typeface="Times New Roman"/>
                <a:cs typeface="Times New Roman"/>
                <a:sym typeface="Times New Roman"/>
              </a:rPr>
              <a:t>    friendly method.</a:t>
            </a:r>
            <a:r>
              <a:rPr lang="en-GB" sz="1600">
                <a:latin typeface="Times New Roman"/>
                <a:ea typeface="Times New Roman"/>
                <a:cs typeface="Times New Roman"/>
                <a:sym typeface="Times New Roman"/>
              </a:rPr>
              <a:t>    </a:t>
            </a:r>
            <a:endParaRPr/>
          </a:p>
          <a:p>
            <a:pPr marL="177800" lvl="0" indent="-177800" algn="l" rtl="0">
              <a:lnSpc>
                <a:spcPct val="90000"/>
              </a:lnSpc>
              <a:spcBef>
                <a:spcPts val="800"/>
              </a:spcBef>
              <a:spcAft>
                <a:spcPts val="0"/>
              </a:spcAft>
              <a:buClr>
                <a:schemeClr val="dk1"/>
              </a:buClr>
              <a:buSzPct val="100000"/>
              <a:buNone/>
            </a:pPr>
            <a:endParaRPr sz="1100" b="1">
              <a:latin typeface="Times New Roman"/>
              <a:ea typeface="Times New Roman"/>
              <a:cs typeface="Times New Roman"/>
              <a:sym typeface="Times New Roman"/>
            </a:endParaRPr>
          </a:p>
          <a:p>
            <a:pPr marL="177800" lvl="0" indent="-177800" algn="l" rtl="0">
              <a:lnSpc>
                <a:spcPct val="90000"/>
              </a:lnSpc>
              <a:spcBef>
                <a:spcPts val="800"/>
              </a:spcBef>
              <a:spcAft>
                <a:spcPts val="0"/>
              </a:spcAft>
              <a:buClr>
                <a:schemeClr val="dk1"/>
              </a:buClr>
              <a:buSzPct val="100000"/>
              <a:buNone/>
            </a:pPr>
            <a:r>
              <a:rPr lang="en-GB" sz="1800" b="1">
                <a:latin typeface="Times New Roman"/>
                <a:ea typeface="Times New Roman"/>
                <a:cs typeface="Times New Roman"/>
                <a:sym typeface="Times New Roman"/>
              </a:rPr>
              <a:t>Objectives:</a:t>
            </a:r>
            <a:endParaRPr/>
          </a:p>
          <a:p>
            <a:pPr marL="177800" lvl="0" indent="-177800" algn="l" rtl="0">
              <a:lnSpc>
                <a:spcPct val="90000"/>
              </a:lnSpc>
              <a:spcBef>
                <a:spcPts val="800"/>
              </a:spcBef>
              <a:spcAft>
                <a:spcPts val="0"/>
              </a:spcAft>
              <a:buClr>
                <a:schemeClr val="dk1"/>
              </a:buClr>
              <a:buSzPct val="100000"/>
              <a:buNone/>
            </a:pPr>
            <a:endParaRPr sz="600" b="1">
              <a:latin typeface="Times New Roman"/>
              <a:ea typeface="Times New Roman"/>
              <a:cs typeface="Times New Roman"/>
              <a:sym typeface="Times New Roman"/>
            </a:endParaRPr>
          </a:p>
          <a:p>
            <a:pPr marL="177800" lvl="0" indent="-183832" algn="l" rtl="0">
              <a:lnSpc>
                <a:spcPct val="110000"/>
              </a:lnSpc>
              <a:spcBef>
                <a:spcPts val="800"/>
              </a:spcBef>
              <a:spcAft>
                <a:spcPts val="0"/>
              </a:spcAft>
              <a:buClr>
                <a:schemeClr val="dk1"/>
              </a:buClr>
              <a:buSzPct val="100000"/>
              <a:buFont typeface="Noto Sans Symbols"/>
              <a:buChar char="⮚"/>
            </a:pPr>
            <a:r>
              <a:rPr lang="en-GB" sz="1400">
                <a:latin typeface="Times New Roman"/>
                <a:ea typeface="Times New Roman"/>
                <a:cs typeface="Times New Roman"/>
                <a:sym typeface="Times New Roman"/>
              </a:rPr>
              <a:t>Protecting ecosystems and wildlife while maintaining the beauty of the environment</a:t>
            </a:r>
            <a:endParaRPr/>
          </a:p>
          <a:p>
            <a:pPr marL="177800" lvl="0" indent="-101600" algn="l" rtl="0">
              <a:lnSpc>
                <a:spcPct val="90000"/>
              </a:lnSpc>
              <a:spcBef>
                <a:spcPts val="800"/>
              </a:spcBef>
              <a:spcAft>
                <a:spcPts val="0"/>
              </a:spcAft>
              <a:buClr>
                <a:schemeClr val="dk1"/>
              </a:buClr>
              <a:buSzPct val="100000"/>
              <a:buFont typeface="Noto Sans Symbols"/>
              <a:buNone/>
            </a:pPr>
            <a:endParaRPr sz="1400">
              <a:latin typeface="Times New Roman"/>
              <a:ea typeface="Times New Roman"/>
              <a:cs typeface="Times New Roman"/>
              <a:sym typeface="Times New Roman"/>
            </a:endParaRPr>
          </a:p>
          <a:p>
            <a:pPr marL="177800" lvl="0" indent="-183832" algn="l" rtl="0">
              <a:lnSpc>
                <a:spcPct val="110000"/>
              </a:lnSpc>
              <a:spcBef>
                <a:spcPts val="800"/>
              </a:spcBef>
              <a:spcAft>
                <a:spcPts val="0"/>
              </a:spcAft>
              <a:buClr>
                <a:schemeClr val="dk1"/>
              </a:buClr>
              <a:buSzPct val="100000"/>
              <a:buFont typeface="Noto Sans Symbols"/>
              <a:buChar char="⮚"/>
            </a:pPr>
            <a:r>
              <a:rPr lang="en-GB" sz="1400">
                <a:latin typeface="Times New Roman"/>
                <a:ea typeface="Times New Roman"/>
                <a:cs typeface="Times New Roman"/>
                <a:sym typeface="Times New Roman"/>
              </a:rPr>
              <a:t>Influence people, not to throw cans everywhere by using a rewarding can collecting method</a:t>
            </a:r>
            <a:endParaRPr/>
          </a:p>
          <a:p>
            <a:pPr marL="0" lvl="0" indent="0" algn="l" rtl="0">
              <a:lnSpc>
                <a:spcPct val="90000"/>
              </a:lnSpc>
              <a:spcBef>
                <a:spcPts val="800"/>
              </a:spcBef>
              <a:spcAft>
                <a:spcPts val="0"/>
              </a:spcAft>
              <a:buClr>
                <a:schemeClr val="dk1"/>
              </a:buClr>
              <a:buSzPct val="100000"/>
              <a:buNone/>
            </a:pPr>
            <a:endParaRPr sz="1400">
              <a:latin typeface="Times New Roman"/>
              <a:ea typeface="Times New Roman"/>
              <a:cs typeface="Times New Roman"/>
              <a:sym typeface="Times New Roman"/>
            </a:endParaRPr>
          </a:p>
          <a:p>
            <a:pPr marL="177800" lvl="0" indent="-183832" algn="l" rtl="0">
              <a:lnSpc>
                <a:spcPct val="110000"/>
              </a:lnSpc>
              <a:spcBef>
                <a:spcPts val="800"/>
              </a:spcBef>
              <a:spcAft>
                <a:spcPts val="0"/>
              </a:spcAft>
              <a:buClr>
                <a:schemeClr val="dk1"/>
              </a:buClr>
              <a:buSzPct val="100000"/>
              <a:buFont typeface="Noto Sans Symbols"/>
              <a:buChar char="⮚"/>
            </a:pPr>
            <a:r>
              <a:rPr lang="en-GB" sz="1400">
                <a:latin typeface="Times New Roman"/>
                <a:ea typeface="Times New Roman"/>
                <a:cs typeface="Times New Roman"/>
                <a:sym typeface="Times New Roman"/>
              </a:rPr>
              <a:t>Saving energy (Producing  Aluminium from old products (old cans) uses less energy than making it from the scratch) </a:t>
            </a:r>
            <a:endParaRPr/>
          </a:p>
          <a:p>
            <a:pPr marL="0" lvl="0" indent="0" algn="l" rtl="0">
              <a:lnSpc>
                <a:spcPct val="110000"/>
              </a:lnSpc>
              <a:spcBef>
                <a:spcPts val="800"/>
              </a:spcBef>
              <a:spcAft>
                <a:spcPts val="0"/>
              </a:spcAft>
              <a:buClr>
                <a:schemeClr val="dk1"/>
              </a:buClr>
              <a:buSzPct val="100000"/>
              <a:buNone/>
            </a:pPr>
            <a:endParaRPr sz="1400">
              <a:latin typeface="Times New Roman"/>
              <a:ea typeface="Times New Roman"/>
              <a:cs typeface="Times New Roman"/>
              <a:sym typeface="Times New Roman"/>
            </a:endParaRPr>
          </a:p>
          <a:p>
            <a:pPr marL="177800" lvl="0" indent="-183832" algn="l" rtl="0">
              <a:lnSpc>
                <a:spcPct val="110000"/>
              </a:lnSpc>
              <a:spcBef>
                <a:spcPts val="800"/>
              </a:spcBef>
              <a:spcAft>
                <a:spcPts val="0"/>
              </a:spcAft>
              <a:buClr>
                <a:schemeClr val="dk1"/>
              </a:buClr>
              <a:buSzPct val="100000"/>
              <a:buFont typeface="Noto Sans Symbols"/>
              <a:buChar char="⮚"/>
            </a:pPr>
            <a:r>
              <a:rPr lang="en-GB" sz="1400">
                <a:latin typeface="Times New Roman"/>
                <a:ea typeface="Times New Roman"/>
                <a:cs typeface="Times New Roman"/>
                <a:sym typeface="Times New Roman"/>
              </a:rPr>
              <a:t>Conserving natural resources by reducing risky, expensive and damaging mining and extraction of new metal ores </a:t>
            </a:r>
            <a:endParaRPr/>
          </a:p>
          <a:p>
            <a:pPr marL="177800" lvl="0" indent="-177800" algn="l" rtl="0">
              <a:lnSpc>
                <a:spcPct val="90000"/>
              </a:lnSpc>
              <a:spcBef>
                <a:spcPts val="800"/>
              </a:spcBef>
              <a:spcAft>
                <a:spcPts val="0"/>
              </a:spcAft>
              <a:buClr>
                <a:schemeClr val="dk1"/>
              </a:buClr>
              <a:buSzPct val="100000"/>
              <a:buNone/>
            </a:pPr>
            <a:r>
              <a:rPr lang="en-GB" sz="1500">
                <a:latin typeface="Calibri"/>
                <a:ea typeface="Calibri"/>
                <a:cs typeface="Calibri"/>
                <a:sym typeface="Calibri"/>
              </a:rPr>
              <a:t>   </a:t>
            </a:r>
            <a:endParaRPr/>
          </a:p>
        </p:txBody>
      </p:sp>
      <p:cxnSp>
        <p:nvCxnSpPr>
          <p:cNvPr id="180" name="Google Shape;180;p30"/>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181" name="Google Shape;181;p30"/>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1481386" y="-7"/>
            <a:ext cx="6172200" cy="457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2700"/>
              <a:buFont typeface="Times New Roman"/>
              <a:buNone/>
            </a:pPr>
            <a:r>
              <a:rPr lang="en-GB" sz="2700" b="1">
                <a:solidFill>
                  <a:schemeClr val="accent2"/>
                </a:solidFill>
                <a:latin typeface="Times New Roman"/>
                <a:ea typeface="Times New Roman"/>
                <a:cs typeface="Times New Roman"/>
                <a:sym typeface="Times New Roman"/>
              </a:rPr>
              <a:t>Proposed Solution</a:t>
            </a:r>
            <a:endParaRPr/>
          </a:p>
        </p:txBody>
      </p:sp>
      <p:cxnSp>
        <p:nvCxnSpPr>
          <p:cNvPr id="256" name="Google Shape;256;p35"/>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57" name="Google Shape;257;p3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pic>
        <p:nvPicPr>
          <p:cNvPr id="6" name="Picture 5">
            <a:extLst>
              <a:ext uri="{FF2B5EF4-FFF2-40B4-BE49-F238E27FC236}">
                <a16:creationId xmlns:a16="http://schemas.microsoft.com/office/drawing/2014/main" id="{2DDD92E8-D46C-FA3D-364B-C205CA320F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2343" y="457193"/>
            <a:ext cx="5371928" cy="42343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1481386" y="-7"/>
            <a:ext cx="6172200" cy="457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accent2"/>
              </a:buClr>
              <a:buSzPts val="2700"/>
              <a:buFont typeface="Times New Roman"/>
              <a:buNone/>
            </a:pPr>
            <a:r>
              <a:rPr lang="en-GB" sz="2700" b="1" dirty="0">
                <a:solidFill>
                  <a:schemeClr val="accent2"/>
                </a:solidFill>
                <a:latin typeface="Times New Roman"/>
                <a:ea typeface="Times New Roman"/>
                <a:cs typeface="Times New Roman"/>
                <a:sym typeface="Times New Roman"/>
              </a:rPr>
              <a:t>Proposed Solution (Contd.)</a:t>
            </a:r>
            <a:endParaRPr dirty="0"/>
          </a:p>
        </p:txBody>
      </p:sp>
      <p:cxnSp>
        <p:nvCxnSpPr>
          <p:cNvPr id="256" name="Google Shape;256;p35"/>
          <p:cNvCxnSpPr/>
          <p:nvPr/>
        </p:nvCxnSpPr>
        <p:spPr>
          <a:xfrm>
            <a:off x="-8877" y="4830929"/>
            <a:ext cx="9152700" cy="0"/>
          </a:xfrm>
          <a:prstGeom prst="straightConnector1">
            <a:avLst/>
          </a:prstGeom>
          <a:noFill/>
          <a:ln w="222250" cap="flat" cmpd="sng">
            <a:solidFill>
              <a:srgbClr val="F4B081"/>
            </a:solidFill>
            <a:prstDash val="solid"/>
            <a:miter lim="800000"/>
            <a:headEnd type="none" w="sm" len="sm"/>
            <a:tailEnd type="none" w="sm" len="sm"/>
          </a:ln>
        </p:spPr>
      </p:cxnSp>
      <p:cxnSp>
        <p:nvCxnSpPr>
          <p:cNvPr id="257" name="Google Shape;257;p35"/>
          <p:cNvCxnSpPr/>
          <p:nvPr/>
        </p:nvCxnSpPr>
        <p:spPr>
          <a:xfrm>
            <a:off x="-8877" y="5028716"/>
            <a:ext cx="9152700" cy="0"/>
          </a:xfrm>
          <a:prstGeom prst="straightConnector1">
            <a:avLst/>
          </a:prstGeom>
          <a:noFill/>
          <a:ln w="317500" cap="flat" cmpd="sng">
            <a:solidFill>
              <a:srgbClr val="C55A11"/>
            </a:solidFill>
            <a:prstDash val="solid"/>
            <a:miter lim="800000"/>
            <a:headEnd type="none" w="sm" len="sm"/>
            <a:tailEnd type="none" w="sm" len="sm"/>
          </a:ln>
        </p:spPr>
      </p:cxnSp>
      <p:pic>
        <p:nvPicPr>
          <p:cNvPr id="5" name="Picture 4">
            <a:extLst>
              <a:ext uri="{FF2B5EF4-FFF2-40B4-BE49-F238E27FC236}">
                <a16:creationId xmlns:a16="http://schemas.microsoft.com/office/drawing/2014/main" id="{30111B53-B64C-14CF-EEC3-66F1AF4B43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8375" y="406223"/>
            <a:ext cx="4698610" cy="4325813"/>
          </a:xfrm>
          <a:prstGeom prst="rect">
            <a:avLst/>
          </a:prstGeom>
          <a:noFill/>
          <a:ln>
            <a:noFill/>
          </a:ln>
        </p:spPr>
      </p:pic>
    </p:spTree>
    <p:extLst>
      <p:ext uri="{BB962C8B-B14F-4D97-AF65-F5344CB8AC3E}">
        <p14:creationId xmlns:p14="http://schemas.microsoft.com/office/powerpoint/2010/main" val="8550498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977</Words>
  <Application>Microsoft Office PowerPoint</Application>
  <PresentationFormat>On-screen Show (16:9)</PresentationFormat>
  <Paragraphs>220</Paragraphs>
  <Slides>30</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Wingdings</vt:lpstr>
      <vt:lpstr>Noto Sans Symbols</vt:lpstr>
      <vt:lpstr>Calibri</vt:lpstr>
      <vt:lpstr>Times New Roman</vt:lpstr>
      <vt:lpstr>Simple Light</vt:lpstr>
      <vt:lpstr>Office Theme</vt:lpstr>
      <vt:lpstr>Can Crusher</vt:lpstr>
      <vt:lpstr>Group Members</vt:lpstr>
      <vt:lpstr>Outline</vt:lpstr>
      <vt:lpstr>PowerPoint Presentation</vt:lpstr>
      <vt:lpstr>PowerPoint Presentation</vt:lpstr>
      <vt:lpstr>PowerPoint Presentation</vt:lpstr>
      <vt:lpstr>Project Aim &amp; Objectives</vt:lpstr>
      <vt:lpstr>Proposed Solution</vt:lpstr>
      <vt:lpstr>Proposed Solution (Contd.)</vt:lpstr>
      <vt:lpstr>PowerPoint Presentation</vt:lpstr>
      <vt:lpstr>PowerPoint Presentation</vt:lpstr>
      <vt:lpstr>PowerPoint Presentation</vt:lpstr>
      <vt:lpstr>PowerPoint Presentation</vt:lpstr>
      <vt:lpstr>Scanning Unit</vt:lpstr>
      <vt:lpstr>PowerPoint Presentation</vt:lpstr>
      <vt:lpstr>Storing Unit</vt:lpstr>
      <vt:lpstr>Processing Unit</vt:lpstr>
      <vt:lpstr>Rewarding Unit</vt:lpstr>
      <vt:lpstr>PowerPoint Presentation</vt:lpstr>
      <vt:lpstr>Schematic Diagram</vt:lpstr>
      <vt:lpstr>Power Supply</vt:lpstr>
      <vt:lpstr>PCB Design</vt:lpstr>
      <vt:lpstr>Power Supply</vt:lpstr>
      <vt:lpstr>PowerPoint Presentation</vt:lpstr>
      <vt:lpstr>PowerPoint Presentation</vt:lpstr>
      <vt:lpstr>PowerPoint Presentation</vt:lpstr>
      <vt:lpstr>PowerPoint Presentation</vt:lpstr>
      <vt:lpstr>Testing and Implementation</vt:lpstr>
      <vt:lpstr>PowerPoint Presentation</vt:lpstr>
      <vt:lpstr>Individual 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Crusher</dc:title>
  <cp:lastModifiedBy>Yasiru Basura</cp:lastModifiedBy>
  <cp:revision>12</cp:revision>
  <dcterms:modified xsi:type="dcterms:W3CDTF">2022-06-22T13:21:20Z</dcterms:modified>
</cp:coreProperties>
</file>